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Muli"/>
      <p:regular r:id="rId42"/>
      <p:italic r:id="rId43"/>
    </p:embeddedFont>
    <p:embeddedFont>
      <p:font typeface="Source Sans Pro"/>
      <p:regular r:id="rId44"/>
      <p:bold r:id="rId45"/>
      <p:italic r:id="rId46"/>
      <p:boldItalic r:id="rId4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F14B6CD-6145-4FEE-BB66-20CB1B87B91E}">
  <a:tblStyle styleId="{8F14B6CD-6145-4FEE-BB66-20CB1B87B91E}" styleName="Table_0"/>
  <a:tblStyle styleId="{E7A6C62F-F34F-4D3F-AA9F-19C8DDF73A31}"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Muli-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SourceSansPro-regular.fntdata"/><Relationship Id="rId21" Type="http://schemas.openxmlformats.org/officeDocument/2006/relationships/slide" Target="slides/slide15.xml"/><Relationship Id="rId43" Type="http://schemas.openxmlformats.org/officeDocument/2006/relationships/font" Target="fonts/Muli-italic.fntdata"/><Relationship Id="rId24" Type="http://schemas.openxmlformats.org/officeDocument/2006/relationships/slide" Target="slides/slide18.xml"/><Relationship Id="rId46" Type="http://schemas.openxmlformats.org/officeDocument/2006/relationships/font" Target="fonts/SourceSansPro-italic.fntdata"/><Relationship Id="rId23" Type="http://schemas.openxmlformats.org/officeDocument/2006/relationships/slide" Target="slides/slide17.xml"/><Relationship Id="rId45" Type="http://schemas.openxmlformats.org/officeDocument/2006/relationships/font" Target="fonts/SourceSansPr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SourceSansPro-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5" name="Shape 75"/>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76" name="Shape 7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37" name="Shape 13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44" name="Shape 1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51" name="Shape 1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18" name="Shape 218"/>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219" name="Shape 219"/>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5" name="Shape 2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400550"/>
            <a:ext cx="5486399" cy="3600599"/>
          </a:xfrm>
          <a:prstGeom prst="rect">
            <a:avLst/>
          </a:prstGeom>
        </p:spPr>
        <p:txBody>
          <a:bodyPr anchorCtr="0" anchor="ctr" bIns="91425" lIns="91425" rIns="91425" tIns="91425">
            <a:noAutofit/>
          </a:bodyPr>
          <a:lstStyle/>
          <a:p>
            <a:pPr lvl="0" rtl="0">
              <a:spcBef>
                <a:spcPts val="0"/>
              </a:spcBef>
              <a:buNone/>
            </a:pPr>
            <a:r>
              <a:t/>
            </a:r>
            <a:endParaRPr/>
          </a:p>
        </p:txBody>
      </p:sp>
      <p:sp>
        <p:nvSpPr>
          <p:cNvPr id="261" name="Shape 261"/>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400550"/>
            <a:ext cx="5486399" cy="3600599"/>
          </a:xfrm>
          <a:prstGeom prst="rect">
            <a:avLst/>
          </a:prstGeom>
        </p:spPr>
        <p:txBody>
          <a:bodyPr anchorCtr="0" anchor="ctr" bIns="91425" lIns="91425" rIns="91425" tIns="91425">
            <a:noAutofit/>
          </a:bodyPr>
          <a:lstStyle/>
          <a:p>
            <a:pPr lvl="0" rtl="0">
              <a:spcBef>
                <a:spcPts val="0"/>
              </a:spcBef>
              <a:buNone/>
            </a:pPr>
            <a:r>
              <a:t/>
            </a:r>
            <a:endParaRPr/>
          </a:p>
        </p:txBody>
      </p:sp>
      <p:sp>
        <p:nvSpPr>
          <p:cNvPr id="270" name="Shape 270"/>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400550"/>
            <a:ext cx="5486399" cy="3600599"/>
          </a:xfrm>
          <a:prstGeom prst="rect">
            <a:avLst/>
          </a:prstGeom>
        </p:spPr>
        <p:txBody>
          <a:bodyPr anchorCtr="0" anchor="ctr" bIns="91425" lIns="91425" rIns="91425" tIns="91425">
            <a:noAutofit/>
          </a:bodyPr>
          <a:lstStyle/>
          <a:p>
            <a:pPr lvl="0" rtl="0">
              <a:spcBef>
                <a:spcPts val="0"/>
              </a:spcBef>
              <a:buNone/>
            </a:pPr>
            <a:r>
              <a:t/>
            </a:r>
            <a:endParaRPr/>
          </a:p>
        </p:txBody>
      </p:sp>
      <p:sp>
        <p:nvSpPr>
          <p:cNvPr id="279" name="Shape 279"/>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89" name="Shape 8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400550"/>
            <a:ext cx="5486399" cy="3600599"/>
          </a:xfrm>
          <a:prstGeom prst="rect">
            <a:avLst/>
          </a:prstGeom>
        </p:spPr>
        <p:txBody>
          <a:bodyPr anchorCtr="0" anchor="ctr" bIns="91425" lIns="91425" rIns="91425" tIns="91425">
            <a:noAutofit/>
          </a:bodyPr>
          <a:lstStyle/>
          <a:p>
            <a:pPr lvl="0" rtl="0">
              <a:spcBef>
                <a:spcPts val="0"/>
              </a:spcBef>
              <a:buNone/>
            </a:pPr>
            <a:r>
              <a:t/>
            </a:r>
            <a:endParaRPr/>
          </a:p>
        </p:txBody>
      </p:sp>
      <p:sp>
        <p:nvSpPr>
          <p:cNvPr id="285" name="Shape 285"/>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1" name="Shape 291"/>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92" name="Shape 292"/>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99" name="Shape 299"/>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360"/>
              </a:spcBef>
              <a:spcAft>
                <a:spcPts val="0"/>
              </a:spcAft>
              <a:buNone/>
            </a:pPr>
            <a:r>
              <a:t/>
            </a:r>
            <a:endParaRPr b="0" baseline="0" i="0" sz="1200" u="none" cap="none" strike="noStrike">
              <a:solidFill>
                <a:schemeClr val="dk1"/>
              </a:solidFill>
              <a:latin typeface="Calibri"/>
              <a:ea typeface="Calibri"/>
              <a:cs typeface="Calibri"/>
              <a:sym typeface="Calibri"/>
            </a:endParaRPr>
          </a:p>
        </p:txBody>
      </p:sp>
      <p:sp>
        <p:nvSpPr>
          <p:cNvPr id="300" name="Shape 300"/>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6" name="Shape 306"/>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Example of a dashboard</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  - Flexible, modular</a:t>
            </a:r>
          </a:p>
        </p:txBody>
      </p:sp>
      <p:sp>
        <p:nvSpPr>
          <p:cNvPr id="307" name="Shape 307"/>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3" name="Shape 313"/>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Example of a dashboard</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  - Flexible, modular</a:t>
            </a:r>
          </a:p>
        </p:txBody>
      </p:sp>
      <p:sp>
        <p:nvSpPr>
          <p:cNvPr id="314" name="Shape 314"/>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685085" y="1143000"/>
            <a:ext cx="54879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1" name="Shape 331"/>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Example of a dashboard</a:t>
            </a:r>
          </a:p>
          <a:p>
            <a:pPr indent="0" lvl="0" marL="0" marR="0" rtl="0" algn="l">
              <a:spcBef>
                <a:spcPts val="0"/>
              </a:spcBef>
              <a:buSzPct val="25000"/>
              <a:buNone/>
            </a:pPr>
            <a:r>
              <a:rPr b="0" baseline="0" i="0" lang="en-GB" sz="1200" u="none" cap="none" strike="noStrike">
                <a:solidFill>
                  <a:schemeClr val="dk1"/>
                </a:solidFill>
                <a:latin typeface="Calibri"/>
                <a:ea typeface="Calibri"/>
                <a:cs typeface="Calibri"/>
                <a:sym typeface="Calibri"/>
              </a:rPr>
              <a:t>  - Flexible, modular</a:t>
            </a:r>
          </a:p>
        </p:txBody>
      </p:sp>
      <p:sp>
        <p:nvSpPr>
          <p:cNvPr id="332" name="Shape 332"/>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96" name="Shape 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03" name="Shape 1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10" name="Shape 1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23" name="Shape 1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30" name="Shape 13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1583342"/>
            <a:ext cx="7772400" cy="1159799"/>
          </a:xfrm>
          <a:prstGeom prst="rect">
            <a:avLst/>
          </a:prstGeom>
        </p:spPr>
        <p:txBody>
          <a:bodyPr anchorCtr="0" anchor="ctr" bIns="68575" lIns="68575" rIns="68575" tIns="6857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3" name="Shape 13"/>
          <p:cNvSpPr txBox="1"/>
          <p:nvPr>
            <p:ph idx="1" type="subTitle"/>
          </p:nvPr>
        </p:nvSpPr>
        <p:spPr>
          <a:xfrm>
            <a:off x="685800" y="2840053"/>
            <a:ext cx="7772400" cy="784799"/>
          </a:xfrm>
          <a:prstGeom prst="rect">
            <a:avLst/>
          </a:prstGeom>
        </p:spPr>
        <p:txBody>
          <a:bodyPr anchorCtr="0" anchor="t" bIns="68575" lIns="68575" rIns="68575" tIns="68575"/>
          <a:lstStyle>
            <a:lvl1pPr algn="ctr">
              <a:spcBef>
                <a:spcPts val="0"/>
              </a:spcBef>
              <a:buClr>
                <a:schemeClr val="dk2"/>
              </a:buClr>
              <a:buNone/>
              <a:defRPr>
                <a:solidFill>
                  <a:schemeClr val="dk2"/>
                </a:solidFill>
              </a:defRPr>
            </a:lvl1pPr>
            <a:lvl2pPr algn="ctr">
              <a:spcBef>
                <a:spcPts val="0"/>
              </a:spcBef>
              <a:buClr>
                <a:schemeClr val="dk2"/>
              </a:buClr>
              <a:buSzPct val="100000"/>
              <a:buNone/>
              <a:defRPr sz="2300">
                <a:solidFill>
                  <a:schemeClr val="dk2"/>
                </a:solidFill>
              </a:defRPr>
            </a:lvl2pPr>
            <a:lvl3pPr algn="ctr">
              <a:spcBef>
                <a:spcPts val="0"/>
              </a:spcBef>
              <a:buClr>
                <a:schemeClr val="dk2"/>
              </a:buClr>
              <a:buSzPct val="100000"/>
              <a:buNone/>
              <a:defRPr sz="2300">
                <a:solidFill>
                  <a:schemeClr val="dk2"/>
                </a:solidFill>
              </a:defRPr>
            </a:lvl3pPr>
            <a:lvl4pPr algn="ctr">
              <a:spcBef>
                <a:spcPts val="0"/>
              </a:spcBef>
              <a:buClr>
                <a:schemeClr val="dk2"/>
              </a:buClr>
              <a:buSzPct val="100000"/>
              <a:buNone/>
              <a:defRPr sz="2300">
                <a:solidFill>
                  <a:schemeClr val="dk2"/>
                </a:solidFill>
              </a:defRPr>
            </a:lvl4pPr>
            <a:lvl5pPr algn="ctr">
              <a:spcBef>
                <a:spcPts val="0"/>
              </a:spcBef>
              <a:buClr>
                <a:schemeClr val="dk2"/>
              </a:buClr>
              <a:buSzPct val="100000"/>
              <a:buNone/>
              <a:defRPr sz="2300">
                <a:solidFill>
                  <a:schemeClr val="dk2"/>
                </a:solidFill>
              </a:defRPr>
            </a:lvl5pPr>
            <a:lvl6pPr algn="ctr">
              <a:spcBef>
                <a:spcPts val="0"/>
              </a:spcBef>
              <a:buClr>
                <a:schemeClr val="dk2"/>
              </a:buClr>
              <a:buSzPct val="100000"/>
              <a:buNone/>
              <a:defRPr sz="2300">
                <a:solidFill>
                  <a:schemeClr val="dk2"/>
                </a:solidFill>
              </a:defRPr>
            </a:lvl6pPr>
            <a:lvl7pPr algn="ctr">
              <a:spcBef>
                <a:spcPts val="0"/>
              </a:spcBef>
              <a:buClr>
                <a:schemeClr val="dk2"/>
              </a:buClr>
              <a:buSzPct val="100000"/>
              <a:buNone/>
              <a:defRPr sz="2300">
                <a:solidFill>
                  <a:schemeClr val="dk2"/>
                </a:solidFill>
              </a:defRPr>
            </a:lvl7pPr>
            <a:lvl8pPr algn="ctr">
              <a:spcBef>
                <a:spcPts val="0"/>
              </a:spcBef>
              <a:buClr>
                <a:schemeClr val="dk2"/>
              </a:buClr>
              <a:buSzPct val="100000"/>
              <a:buNone/>
              <a:defRPr sz="2300">
                <a:solidFill>
                  <a:schemeClr val="dk2"/>
                </a:solidFill>
              </a:defRPr>
            </a:lvl8pPr>
            <a:lvl9pPr algn="ctr">
              <a:spcBef>
                <a:spcPts val="0"/>
              </a:spcBef>
              <a:buClr>
                <a:schemeClr val="dk2"/>
              </a:buClr>
              <a:buSzPct val="100000"/>
              <a:buNone/>
              <a:defRPr sz="2300">
                <a:solidFill>
                  <a:schemeClr val="dk2"/>
                </a:solidFill>
              </a:defRPr>
            </a:lvl9pPr>
          </a:lstStyle>
          <a:p/>
        </p:txBody>
      </p:sp>
      <p:sp>
        <p:nvSpPr>
          <p:cNvPr id="14" name="Shape 14"/>
          <p:cNvSpPr txBox="1"/>
          <p:nvPr>
            <p:ph idx="12" type="sldNum"/>
          </p:nvPr>
        </p:nvSpPr>
        <p:spPr>
          <a:xfrm>
            <a:off x="8556791" y="4749850"/>
            <a:ext cx="548699" cy="393600"/>
          </a:xfrm>
          <a:prstGeom prst="rect">
            <a:avLst/>
          </a:prstGeom>
        </p:spPr>
        <p:txBody>
          <a:bodyPr anchorCtr="0" anchor="ctr" bIns="68575" lIns="68575" rIns="68575" tIns="68575">
            <a:noAutofit/>
          </a:bodyPr>
          <a:lstStyle/>
          <a:p>
            <a:pPr>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Bigger bullets">
    <p:bg>
      <p:bgPr>
        <a:solidFill>
          <a:srgbClr val="FFFFFF"/>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72506" y="302718"/>
            <a:ext cx="8374199" cy="686399"/>
          </a:xfrm>
          <a:prstGeom prst="rect">
            <a:avLst/>
          </a:prstGeom>
        </p:spPr>
        <p:txBody>
          <a:bodyPr anchorCtr="0" anchor="ctr" bIns="68575" lIns="68575" rIns="68575" tIns="68575"/>
          <a:lstStyle>
            <a:lvl1pPr rtl="0" algn="ctr">
              <a:spcBef>
                <a:spcPts val="0"/>
              </a:spcBef>
              <a:buNone/>
              <a:defRPr b="1" sz="2700">
                <a:latin typeface="Source Sans Pro"/>
                <a:ea typeface="Source Sans Pro"/>
                <a:cs typeface="Source Sans Pro"/>
                <a:sym typeface="Source Sans Pro"/>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56" name="Shape 56"/>
          <p:cNvSpPr txBox="1"/>
          <p:nvPr>
            <p:ph idx="1" type="body"/>
          </p:nvPr>
        </p:nvSpPr>
        <p:spPr>
          <a:xfrm>
            <a:off x="372431" y="1168687"/>
            <a:ext cx="8374199" cy="3608700"/>
          </a:xfrm>
          <a:prstGeom prst="rect">
            <a:avLst/>
          </a:prstGeom>
        </p:spPr>
        <p:txBody>
          <a:bodyPr anchorCtr="0" anchor="t" bIns="68575" lIns="68575" rIns="68575" tIns="68575"/>
          <a:lstStyle>
            <a:lvl1pPr rtl="0">
              <a:spcBef>
                <a:spcPts val="800"/>
              </a:spcBef>
              <a:spcAft>
                <a:spcPts val="800"/>
              </a:spcAft>
              <a:buFont typeface="Source Sans Pro"/>
              <a:defRPr sz="1800">
                <a:latin typeface="Source Sans Pro"/>
                <a:ea typeface="Source Sans Pro"/>
                <a:cs typeface="Source Sans Pro"/>
                <a:sym typeface="Source Sans Pro"/>
              </a:defRPr>
            </a:lvl1pPr>
            <a:lvl2pPr rtl="0">
              <a:spcBef>
                <a:spcPts val="800"/>
              </a:spcBef>
              <a:spcAft>
                <a:spcPts val="800"/>
              </a:spcAft>
              <a:buSzPct val="100000"/>
              <a:buFont typeface="Source Sans Pro"/>
              <a:defRPr sz="1800">
                <a:latin typeface="Source Sans Pro"/>
                <a:ea typeface="Source Sans Pro"/>
                <a:cs typeface="Source Sans Pro"/>
                <a:sym typeface="Source Sans Pro"/>
              </a:defRPr>
            </a:lvl2pPr>
            <a:lvl3pPr rtl="0">
              <a:spcBef>
                <a:spcPts val="800"/>
              </a:spcBef>
              <a:spcAft>
                <a:spcPts val="800"/>
              </a:spcAft>
              <a:buSzPct val="100000"/>
              <a:buFont typeface="Source Sans Pro"/>
              <a:defRPr sz="1800">
                <a:latin typeface="Source Sans Pro"/>
                <a:ea typeface="Source Sans Pro"/>
                <a:cs typeface="Source Sans Pro"/>
                <a:sym typeface="Source Sans Pro"/>
              </a:defRPr>
            </a:lvl3pPr>
            <a:lvl4pPr rtl="0">
              <a:spcBef>
                <a:spcPts val="800"/>
              </a:spcBef>
              <a:spcAft>
                <a:spcPts val="800"/>
              </a:spcAft>
              <a:buSzPct val="100000"/>
              <a:buFont typeface="Source Sans Pro"/>
              <a:defRPr sz="1800">
                <a:latin typeface="Source Sans Pro"/>
                <a:ea typeface="Source Sans Pro"/>
                <a:cs typeface="Source Sans Pro"/>
                <a:sym typeface="Source Sans Pro"/>
              </a:defRPr>
            </a:lvl4pPr>
            <a:lvl5pPr rtl="0">
              <a:spcBef>
                <a:spcPts val="800"/>
              </a:spcBef>
              <a:spcAft>
                <a:spcPts val="800"/>
              </a:spcAft>
              <a:buSzPct val="100000"/>
              <a:buFont typeface="Source Sans Pro"/>
              <a:defRPr sz="1800">
                <a:latin typeface="Source Sans Pro"/>
                <a:ea typeface="Source Sans Pro"/>
                <a:cs typeface="Source Sans Pro"/>
                <a:sym typeface="Source Sans Pro"/>
              </a:defRPr>
            </a:lvl5pPr>
            <a:lvl6pPr rtl="0">
              <a:spcBef>
                <a:spcPts val="800"/>
              </a:spcBef>
              <a:spcAft>
                <a:spcPts val="800"/>
              </a:spcAft>
              <a:buSzPct val="100000"/>
              <a:buFont typeface="Source Sans Pro"/>
              <a:defRPr sz="1800">
                <a:latin typeface="Source Sans Pro"/>
                <a:ea typeface="Source Sans Pro"/>
                <a:cs typeface="Source Sans Pro"/>
                <a:sym typeface="Source Sans Pro"/>
              </a:defRPr>
            </a:lvl6pPr>
            <a:lvl7pPr rtl="0">
              <a:spcBef>
                <a:spcPts val="800"/>
              </a:spcBef>
              <a:spcAft>
                <a:spcPts val="800"/>
              </a:spcAft>
              <a:buSzPct val="100000"/>
              <a:buFont typeface="Source Sans Pro"/>
              <a:defRPr sz="1800">
                <a:latin typeface="Source Sans Pro"/>
                <a:ea typeface="Source Sans Pro"/>
                <a:cs typeface="Source Sans Pro"/>
                <a:sym typeface="Source Sans Pro"/>
              </a:defRPr>
            </a:lvl7pPr>
            <a:lvl8pPr rtl="0">
              <a:spcBef>
                <a:spcPts val="800"/>
              </a:spcBef>
              <a:spcAft>
                <a:spcPts val="800"/>
              </a:spcAft>
              <a:buSzPct val="100000"/>
              <a:buFont typeface="Source Sans Pro"/>
              <a:defRPr sz="1800">
                <a:latin typeface="Source Sans Pro"/>
                <a:ea typeface="Source Sans Pro"/>
                <a:cs typeface="Source Sans Pro"/>
                <a:sym typeface="Source Sans Pro"/>
              </a:defRPr>
            </a:lvl8pPr>
            <a:lvl9pPr rtl="0">
              <a:spcBef>
                <a:spcPts val="800"/>
              </a:spcBef>
              <a:spcAft>
                <a:spcPts val="800"/>
              </a:spcAft>
              <a:buSzPct val="100000"/>
              <a:buFont typeface="Source Sans Pro"/>
              <a:defRPr sz="1800">
                <a:latin typeface="Source Sans Pro"/>
                <a:ea typeface="Source Sans Pro"/>
                <a:cs typeface="Source Sans Pro"/>
                <a:sym typeface="Source Sans Pro"/>
              </a:defRPr>
            </a:lvl9pPr>
          </a:lstStyle>
          <a:p/>
        </p:txBody>
      </p:sp>
      <p:sp>
        <p:nvSpPr>
          <p:cNvPr id="57" name="Shape 57"/>
          <p:cNvSpPr txBox="1"/>
          <p:nvPr>
            <p:ph idx="12" type="sldNum"/>
          </p:nvPr>
        </p:nvSpPr>
        <p:spPr>
          <a:xfrm>
            <a:off x="8556784" y="4749850"/>
            <a:ext cx="548699" cy="393600"/>
          </a:xfrm>
          <a:prstGeom prst="rect">
            <a:avLst/>
          </a:prstGeom>
        </p:spPr>
        <p:txBody>
          <a:bodyPr anchorCtr="0" anchor="ctr" bIns="68575" lIns="68575" rIns="68575" tIns="68575">
            <a:noAutofit/>
          </a:bodyPr>
          <a:lstStyle/>
          <a:p>
            <a:pPr lvl="0" rtl="0">
              <a:spcBef>
                <a:spcPts val="0"/>
              </a:spcBef>
              <a:buNone/>
            </a:pPr>
            <a:fld id="{00000000-1234-1234-1234-123412341234}" type="slidenum">
              <a:rPr lang="en-GB">
                <a:solidFill>
                  <a:srgbClr val="000000"/>
                </a:solidFill>
                <a:latin typeface="Source Sans Pro"/>
                <a:ea typeface="Source Sans Pro"/>
                <a:cs typeface="Source Sans Pro"/>
                <a:sym typeface="Source Sans Pro"/>
              </a:rPr>
              <a:t>‹#›</a:t>
            </a:fld>
          </a:p>
        </p:txBody>
      </p:sp>
      <p:sp>
        <p:nvSpPr>
          <p:cNvPr id="58" name="Shape 58"/>
          <p:cNvSpPr txBox="1"/>
          <p:nvPr/>
        </p:nvSpPr>
        <p:spPr>
          <a:xfrm>
            <a:off x="170231" y="4644956"/>
            <a:ext cx="383100" cy="328199"/>
          </a:xfrm>
          <a:prstGeom prst="rect">
            <a:avLst/>
          </a:prstGeom>
          <a:noFill/>
          <a:ln>
            <a:noFill/>
          </a:ln>
        </p:spPr>
        <p:txBody>
          <a:bodyPr anchorCtr="0" anchor="t" bIns="68575" lIns="68575" rIns="68575" tIns="68575">
            <a:noAutofit/>
          </a:bodyPr>
          <a:lstStyle/>
          <a:p>
            <a:pPr>
              <a:spcBef>
                <a:spcPts val="0"/>
              </a:spcBef>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subtitle">
    <p:spTree>
      <p:nvGrpSpPr>
        <p:cNvPr id="59" name="Shape 59"/>
        <p:cNvGrpSpPr/>
        <p:nvPr/>
      </p:nvGrpSpPr>
      <p:grpSpPr>
        <a:xfrm>
          <a:off x="0" y="0"/>
          <a:ext cx="0" cy="0"/>
          <a:chOff x="0" y="0"/>
          <a:chExt cx="0" cy="0"/>
        </a:xfrm>
      </p:grpSpPr>
      <p:sp>
        <p:nvSpPr>
          <p:cNvPr id="60" name="Shape 60"/>
          <p:cNvSpPr txBox="1"/>
          <p:nvPr>
            <p:ph type="title"/>
          </p:nvPr>
        </p:nvSpPr>
        <p:spPr>
          <a:xfrm>
            <a:off x="469481" y="302718"/>
            <a:ext cx="8277299" cy="686399"/>
          </a:xfrm>
          <a:prstGeom prst="rect">
            <a:avLst/>
          </a:prstGeom>
        </p:spPr>
        <p:txBody>
          <a:bodyPr anchorCtr="0" anchor="ctr" bIns="68575" lIns="68575" rIns="68575" tIns="68575"/>
          <a:lstStyle>
            <a:lvl1pPr rtl="0" algn="ctr">
              <a:spcBef>
                <a:spcPts val="0"/>
              </a:spcBef>
              <a:buNone/>
              <a:defRPr b="1" sz="2700">
                <a:latin typeface="Source Sans Pro"/>
                <a:ea typeface="Source Sans Pro"/>
                <a:cs typeface="Source Sans Pro"/>
                <a:sym typeface="Source Sans Pro"/>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61" name="Shape 61"/>
          <p:cNvSpPr txBox="1"/>
          <p:nvPr>
            <p:ph idx="1" type="subTitle"/>
          </p:nvPr>
        </p:nvSpPr>
        <p:spPr>
          <a:xfrm>
            <a:off x="1532812" y="2012962"/>
            <a:ext cx="6078299" cy="1117500"/>
          </a:xfrm>
          <a:prstGeom prst="rect">
            <a:avLst/>
          </a:prstGeom>
        </p:spPr>
        <p:txBody>
          <a:bodyPr anchorCtr="0" anchor="t" bIns="68575" lIns="68575" rIns="68575" tIns="68575"/>
          <a:lstStyle>
            <a:lvl1pPr rtl="0" algn="ctr">
              <a:spcBef>
                <a:spcPts val="0"/>
              </a:spcBef>
              <a:buNone/>
              <a:defRPr b="1" sz="2300">
                <a:latin typeface="Source Sans Pro"/>
                <a:ea typeface="Source Sans Pro"/>
                <a:cs typeface="Source Sans Pro"/>
                <a:sym typeface="Source Sans Pro"/>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62" name="Shape 62"/>
          <p:cNvSpPr txBox="1"/>
          <p:nvPr>
            <p:ph idx="12" type="sldNum"/>
          </p:nvPr>
        </p:nvSpPr>
        <p:spPr>
          <a:xfrm>
            <a:off x="8556784" y="4749850"/>
            <a:ext cx="548699" cy="393600"/>
          </a:xfrm>
          <a:prstGeom prst="rect">
            <a:avLst/>
          </a:prstGeom>
        </p:spPr>
        <p:txBody>
          <a:bodyPr anchorCtr="0" anchor="ctr" bIns="68575" lIns="68575" rIns="68575" tIns="68575">
            <a:noAutofit/>
          </a:bodyPr>
          <a:lstStyle/>
          <a:p>
            <a:pPr lvl="0" rtl="0">
              <a:spcBef>
                <a:spcPts val="0"/>
              </a:spcBef>
              <a:buNone/>
            </a:pPr>
            <a:fld id="{00000000-1234-1234-1234-123412341234}" type="slidenum">
              <a:rPr lang="en-GB">
                <a:solidFill>
                  <a:srgbClr val="000000"/>
                </a:solidFill>
                <a:latin typeface="Source Sans Pro"/>
                <a:ea typeface="Source Sans Pro"/>
                <a:cs typeface="Source Sans Pro"/>
                <a:sym typeface="Source Sans Pro"/>
              </a:rPr>
              <a:t>‹#›</a:t>
            </a:fld>
          </a:p>
        </p:txBody>
      </p:sp>
      <p:sp>
        <p:nvSpPr>
          <p:cNvPr id="63" name="Shape 63"/>
          <p:cNvSpPr txBox="1"/>
          <p:nvPr/>
        </p:nvSpPr>
        <p:spPr>
          <a:xfrm>
            <a:off x="170231" y="4644956"/>
            <a:ext cx="383100" cy="328199"/>
          </a:xfrm>
          <a:prstGeom prst="rect">
            <a:avLst/>
          </a:prstGeom>
          <a:noFill/>
          <a:ln>
            <a:noFill/>
          </a:ln>
        </p:spPr>
        <p:txBody>
          <a:bodyPr anchorCtr="0" anchor="t" bIns="68575" lIns="68575" rIns="68575" tIns="68575">
            <a:noAutofit/>
          </a:bodyPr>
          <a:lstStyle/>
          <a:p>
            <a:pPr lvl="0" rtl="0">
              <a:spcBef>
                <a:spcPts val="0"/>
              </a:spcBef>
              <a:buNone/>
            </a:pPr>
            <a:r>
              <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mage slide 1">
    <p:spTree>
      <p:nvGrpSpPr>
        <p:cNvPr id="64" name="Shape 64"/>
        <p:cNvGrpSpPr/>
        <p:nvPr/>
      </p:nvGrpSpPr>
      <p:grpSpPr>
        <a:xfrm>
          <a:off x="0" y="0"/>
          <a:ext cx="0" cy="0"/>
          <a:chOff x="0" y="0"/>
          <a:chExt cx="0" cy="0"/>
        </a:xfrm>
      </p:grpSpPr>
      <p:sp>
        <p:nvSpPr>
          <p:cNvPr id="65" name="Shape 65"/>
          <p:cNvSpPr txBox="1"/>
          <p:nvPr>
            <p:ph type="title"/>
          </p:nvPr>
        </p:nvSpPr>
        <p:spPr>
          <a:xfrm>
            <a:off x="0" y="302718"/>
            <a:ext cx="9144000" cy="686399"/>
          </a:xfrm>
          <a:prstGeom prst="rect">
            <a:avLst/>
          </a:prstGeom>
          <a:noFill/>
          <a:ln>
            <a:noFill/>
          </a:ln>
        </p:spPr>
        <p:txBody>
          <a:bodyPr anchorCtr="0" anchor="ctr" bIns="68575" lIns="68575" rIns="68575" tIns="68575"/>
          <a:lstStyle>
            <a:lvl1pPr rtl="0" algn="ctr">
              <a:spcBef>
                <a:spcPts val="0"/>
              </a:spcBef>
              <a:buFont typeface="Source Sans Pro"/>
              <a:buNone/>
              <a:defRPr/>
            </a:lvl1pPr>
            <a:lvl2pPr rtl="0">
              <a:spcBef>
                <a:spcPts val="0"/>
              </a:spcBef>
              <a:buFont typeface="Arial"/>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66" name="Shape 66"/>
          <p:cNvSpPr txBox="1"/>
          <p:nvPr>
            <p:ph idx="12" type="sldNum"/>
          </p:nvPr>
        </p:nvSpPr>
        <p:spPr>
          <a:xfrm>
            <a:off x="8556784" y="4749850"/>
            <a:ext cx="548699" cy="393600"/>
          </a:xfrm>
          <a:prstGeom prst="rect">
            <a:avLst/>
          </a:prstGeom>
          <a:noFill/>
          <a:ln>
            <a:noFill/>
          </a:ln>
        </p:spPr>
        <p:txBody>
          <a:bodyPr anchorCtr="0" anchor="ctr" bIns="68575" lIns="68575" rIns="68575" tIns="68575">
            <a:noAutofit/>
          </a:bodyPr>
          <a:lstStyle/>
          <a:p>
            <a:pPr indent="0" lvl="0" marL="0" marR="0" rtl="0" algn="r">
              <a:lnSpc>
                <a:spcPct val="100000"/>
              </a:lnSpc>
              <a:spcBef>
                <a:spcPts val="0"/>
              </a:spcBef>
              <a:spcAft>
                <a:spcPts val="0"/>
              </a:spcAft>
              <a:buClr>
                <a:srgbClr val="000000"/>
              </a:buClr>
              <a:buSzPct val="25000"/>
              <a:buFont typeface="Source Sans Pro"/>
              <a:buNone/>
            </a:pPr>
            <a:fld id="{00000000-1234-1234-1234-123412341234}" type="slidenum">
              <a:rPr b="0" baseline="0" i="0" lang="en-GB" sz="1400" u="none" cap="none" strike="noStrike">
                <a:solidFill>
                  <a:srgbClr val="000000"/>
                </a:solidFill>
                <a:latin typeface="Source Sans Pro"/>
                <a:ea typeface="Source Sans Pro"/>
                <a:cs typeface="Source Sans Pro"/>
                <a:sym typeface="Source Sans Pro"/>
              </a:rPr>
              <a:t>‹#›</a:t>
            </a:fld>
          </a:p>
        </p:txBody>
      </p:sp>
      <p:sp>
        <p:nvSpPr>
          <p:cNvPr id="67" name="Shape 67"/>
          <p:cNvSpPr txBox="1"/>
          <p:nvPr/>
        </p:nvSpPr>
        <p:spPr>
          <a:xfrm>
            <a:off x="267506" y="4675350"/>
            <a:ext cx="322200" cy="316200"/>
          </a:xfrm>
          <a:prstGeom prst="rect">
            <a:avLst/>
          </a:prstGeom>
          <a:noFill/>
          <a:ln>
            <a:noFill/>
          </a:ln>
        </p:spPr>
        <p:txBody>
          <a:bodyPr anchorCtr="0" anchor="t" bIns="68575" lIns="68575" rIns="68575" tIns="68575">
            <a:noAutofit/>
          </a:bodyPr>
          <a:lstStyle/>
          <a:p>
            <a:pPr indent="0" lvl="0" marL="0" marR="0" rtl="0" algn="l">
              <a:lnSpc>
                <a:spcPct val="100000"/>
              </a:lnSpc>
              <a:spcBef>
                <a:spcPts val="0"/>
              </a:spcBef>
              <a:spcAft>
                <a:spcPts val="0"/>
              </a:spcAft>
              <a:buClr>
                <a:srgbClr val="000000"/>
              </a:buClr>
              <a:buFont typeface="Arial"/>
              <a:buNone/>
            </a:pPr>
            <a:r>
              <a:t/>
            </a:r>
            <a:endParaRPr b="0" baseline="0" i="0" sz="1100" u="none" cap="none" strike="noStrike">
              <a:solidFill>
                <a:srgbClr val="000000"/>
              </a:solidFill>
              <a:latin typeface="Arial"/>
              <a:ea typeface="Arial"/>
              <a:cs typeface="Arial"/>
              <a:sym typeface="Arial"/>
            </a:endParaRPr>
          </a:p>
        </p:txBody>
      </p:sp>
      <p:sp>
        <p:nvSpPr>
          <p:cNvPr id="68" name="Shape 68"/>
          <p:cNvSpPr txBox="1"/>
          <p:nvPr/>
        </p:nvSpPr>
        <p:spPr>
          <a:xfrm>
            <a:off x="170231" y="4644956"/>
            <a:ext cx="383100" cy="328199"/>
          </a:xfrm>
          <a:prstGeom prst="rect">
            <a:avLst/>
          </a:prstGeom>
          <a:noFill/>
          <a:ln>
            <a:noFill/>
          </a:ln>
        </p:spPr>
        <p:txBody>
          <a:bodyPr anchorCtr="0" anchor="t" bIns="68575" lIns="68575" rIns="68575" tIns="68575">
            <a:noAutofit/>
          </a:bodyPr>
          <a:lstStyle/>
          <a:p>
            <a:pPr indent="0" lvl="0" marL="0" marR="0" rtl="0" algn="l">
              <a:lnSpc>
                <a:spcPct val="100000"/>
              </a:lnSpc>
              <a:spcBef>
                <a:spcPts val="0"/>
              </a:spcBef>
              <a:spcAft>
                <a:spcPts val="0"/>
              </a:spcAft>
              <a:buClr>
                <a:srgbClr val="000000"/>
              </a:buClr>
              <a:buFont typeface="Arial"/>
              <a:buNone/>
            </a:pPr>
            <a:r>
              <a:t/>
            </a:r>
            <a:endParaRPr b="0" baseline="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1_Title Slide">
    <p:spTree>
      <p:nvGrpSpPr>
        <p:cNvPr id="240" name="Shape 240"/>
        <p:cNvGrpSpPr/>
        <p:nvPr/>
      </p:nvGrpSpPr>
      <p:grpSpPr>
        <a:xfrm>
          <a:off x="0" y="0"/>
          <a:ext cx="0" cy="0"/>
          <a:chOff x="0" y="0"/>
          <a:chExt cx="0" cy="0"/>
        </a:xfrm>
      </p:grpSpPr>
      <p:sp>
        <p:nvSpPr>
          <p:cNvPr id="241" name="Shape 241"/>
          <p:cNvSpPr txBox="1"/>
          <p:nvPr>
            <p:ph type="ctrTitle"/>
          </p:nvPr>
        </p:nvSpPr>
        <p:spPr>
          <a:xfrm>
            <a:off x="1142999" y="841772"/>
            <a:ext cx="6858000" cy="1790699"/>
          </a:xfrm>
          <a:prstGeom prst="rect">
            <a:avLst/>
          </a:prstGeom>
          <a:noFill/>
          <a:ln>
            <a:noFill/>
          </a:ln>
        </p:spPr>
        <p:txBody>
          <a:bodyPr anchorCtr="0" anchor="b" bIns="68575" lIns="68575" rIns="68575" tIns="68575"/>
          <a:lstStyle>
            <a:lvl1pPr indent="0" marL="0" marR="0" rtl="0" algn="ctr">
              <a:spcBef>
                <a:spcPts val="0"/>
              </a:spcBef>
              <a:spcAft>
                <a:spcPts val="0"/>
              </a:spcAft>
              <a:buSzPct val="100000"/>
              <a:defRPr sz="1100"/>
            </a:lvl1pPr>
            <a:lvl2pPr indent="0" marL="0" marR="0" rtl="0" algn="ctr">
              <a:spcBef>
                <a:spcPts val="0"/>
              </a:spcBef>
              <a:spcAft>
                <a:spcPts val="0"/>
              </a:spcAft>
              <a:buSzPct val="100000"/>
              <a:defRPr sz="1100"/>
            </a:lvl2pPr>
            <a:lvl3pPr indent="0" marL="0" marR="0" rtl="0" algn="ctr">
              <a:spcBef>
                <a:spcPts val="0"/>
              </a:spcBef>
              <a:spcAft>
                <a:spcPts val="0"/>
              </a:spcAft>
              <a:buSzPct val="100000"/>
              <a:defRPr sz="1100"/>
            </a:lvl3pPr>
            <a:lvl4pPr indent="0" marL="0" marR="0" rtl="0" algn="ctr">
              <a:spcBef>
                <a:spcPts val="0"/>
              </a:spcBef>
              <a:spcAft>
                <a:spcPts val="0"/>
              </a:spcAft>
              <a:buSzPct val="100000"/>
              <a:defRPr sz="1100"/>
            </a:lvl4pPr>
            <a:lvl5pPr indent="0" marL="0" marR="0" rtl="0" algn="ctr">
              <a:spcBef>
                <a:spcPts val="0"/>
              </a:spcBef>
              <a:spcAft>
                <a:spcPts val="0"/>
              </a:spcAft>
              <a:buSzPct val="100000"/>
              <a:defRPr sz="1100"/>
            </a:lvl5pPr>
            <a:lvl6pPr indent="0" marL="342900" marR="0" rtl="0" algn="ctr">
              <a:spcBef>
                <a:spcPts val="0"/>
              </a:spcBef>
              <a:spcAft>
                <a:spcPts val="0"/>
              </a:spcAft>
              <a:buSzPct val="100000"/>
              <a:defRPr sz="1100"/>
            </a:lvl6pPr>
            <a:lvl7pPr indent="0" marL="685800" marR="0" rtl="0" algn="ctr">
              <a:spcBef>
                <a:spcPts val="0"/>
              </a:spcBef>
              <a:spcAft>
                <a:spcPts val="0"/>
              </a:spcAft>
              <a:buSzPct val="100000"/>
              <a:defRPr sz="1100"/>
            </a:lvl7pPr>
            <a:lvl8pPr indent="0" marL="1028700" marR="0" rtl="0" algn="ctr">
              <a:spcBef>
                <a:spcPts val="0"/>
              </a:spcBef>
              <a:spcAft>
                <a:spcPts val="0"/>
              </a:spcAft>
              <a:buSzPct val="100000"/>
              <a:defRPr sz="1100"/>
            </a:lvl8pPr>
            <a:lvl9pPr indent="0" marL="1371600" marR="0" rtl="0" algn="ctr">
              <a:spcBef>
                <a:spcPts val="0"/>
              </a:spcBef>
              <a:spcAft>
                <a:spcPts val="0"/>
              </a:spcAft>
              <a:buSzPct val="100000"/>
              <a:defRPr sz="1100"/>
            </a:lvl9pPr>
          </a:lstStyle>
          <a:p/>
        </p:txBody>
      </p:sp>
      <p:sp>
        <p:nvSpPr>
          <p:cNvPr id="242" name="Shape 242"/>
          <p:cNvSpPr txBox="1"/>
          <p:nvPr>
            <p:ph idx="1" type="subTitle"/>
          </p:nvPr>
        </p:nvSpPr>
        <p:spPr>
          <a:xfrm>
            <a:off x="1142999" y="2701528"/>
            <a:ext cx="6858000" cy="1241699"/>
          </a:xfrm>
          <a:prstGeom prst="rect">
            <a:avLst/>
          </a:prstGeom>
          <a:noFill/>
          <a:ln>
            <a:noFill/>
          </a:ln>
        </p:spPr>
        <p:txBody>
          <a:bodyPr anchorCtr="0" anchor="t" bIns="68575" lIns="68575" rIns="68575" tIns="68575"/>
          <a:lstStyle>
            <a:lvl1pPr indent="0" marL="0" marR="0" rtl="0" algn="ctr">
              <a:spcBef>
                <a:spcPts val="400"/>
              </a:spcBef>
              <a:spcAft>
                <a:spcPts val="0"/>
              </a:spcAft>
              <a:buClr>
                <a:schemeClr val="dk1"/>
              </a:buClr>
              <a:buSzPct val="100000"/>
              <a:buFont typeface="Arial"/>
              <a:buNone/>
              <a:defRPr sz="1100"/>
            </a:lvl1pPr>
            <a:lvl2pPr indent="-12700" marL="342900" marR="0" rtl="0" algn="ctr">
              <a:spcBef>
                <a:spcPts val="300"/>
              </a:spcBef>
              <a:spcAft>
                <a:spcPts val="0"/>
              </a:spcAft>
              <a:buClr>
                <a:schemeClr val="dk1"/>
              </a:buClr>
              <a:buSzPct val="100000"/>
              <a:buFont typeface="Arial"/>
              <a:buNone/>
              <a:defRPr sz="1100"/>
            </a:lvl2pPr>
            <a:lvl3pPr indent="-12700" marL="685800" marR="0" rtl="0" algn="ctr">
              <a:spcBef>
                <a:spcPts val="300"/>
              </a:spcBef>
              <a:spcAft>
                <a:spcPts val="0"/>
              </a:spcAft>
              <a:buClr>
                <a:schemeClr val="dk1"/>
              </a:buClr>
              <a:buSzPct val="100000"/>
              <a:buFont typeface="Arial"/>
              <a:buNone/>
              <a:defRPr sz="1100"/>
            </a:lvl3pPr>
            <a:lvl4pPr indent="-12700" marL="1028700" marR="0" rtl="0" algn="ctr">
              <a:spcBef>
                <a:spcPts val="200"/>
              </a:spcBef>
              <a:spcAft>
                <a:spcPts val="0"/>
              </a:spcAft>
              <a:buClr>
                <a:schemeClr val="dk1"/>
              </a:buClr>
              <a:buSzPct val="100000"/>
              <a:buFont typeface="Arial"/>
              <a:buNone/>
              <a:defRPr sz="1100"/>
            </a:lvl4pPr>
            <a:lvl5pPr indent="-12700" marL="1371600" marR="0" rtl="0" algn="ctr">
              <a:spcBef>
                <a:spcPts val="200"/>
              </a:spcBef>
              <a:spcAft>
                <a:spcPts val="0"/>
              </a:spcAft>
              <a:buClr>
                <a:schemeClr val="dk1"/>
              </a:buClr>
              <a:buSzPct val="100000"/>
              <a:buFont typeface="Arial"/>
              <a:buNone/>
              <a:defRPr sz="1100"/>
            </a:lvl5pPr>
            <a:lvl6pPr indent="-12700" marL="1714500" marR="0" rtl="0" algn="ctr">
              <a:spcBef>
                <a:spcPts val="200"/>
              </a:spcBef>
              <a:buClr>
                <a:schemeClr val="dk1"/>
              </a:buClr>
              <a:buSzPct val="100000"/>
              <a:buFont typeface="Arial"/>
              <a:buNone/>
              <a:defRPr sz="1100"/>
            </a:lvl6pPr>
            <a:lvl7pPr indent="-12700" marL="2057400" marR="0" rtl="0" algn="ctr">
              <a:spcBef>
                <a:spcPts val="200"/>
              </a:spcBef>
              <a:buClr>
                <a:schemeClr val="dk1"/>
              </a:buClr>
              <a:buSzPct val="100000"/>
              <a:buFont typeface="Arial"/>
              <a:buNone/>
              <a:defRPr sz="1100"/>
            </a:lvl7pPr>
            <a:lvl8pPr indent="-12700" marL="2400300" marR="0" rtl="0" algn="ctr">
              <a:spcBef>
                <a:spcPts val="200"/>
              </a:spcBef>
              <a:buClr>
                <a:schemeClr val="dk1"/>
              </a:buClr>
              <a:buSzPct val="100000"/>
              <a:buFont typeface="Arial"/>
              <a:buNone/>
              <a:defRPr sz="1100"/>
            </a:lvl8pPr>
            <a:lvl9pPr indent="-12700" marL="2743200" marR="0" rtl="0" algn="ctr">
              <a:spcBef>
                <a:spcPts val="200"/>
              </a:spcBef>
              <a:buClr>
                <a:schemeClr val="dk1"/>
              </a:buClr>
              <a:buSzPct val="100000"/>
              <a:buFont typeface="Arial"/>
              <a:buNone/>
              <a:defRPr sz="1100"/>
            </a:lvl9pPr>
          </a:lstStyle>
          <a:p/>
        </p:txBody>
      </p:sp>
      <p:sp>
        <p:nvSpPr>
          <p:cNvPr id="243" name="Shape 243"/>
          <p:cNvSpPr txBox="1"/>
          <p:nvPr>
            <p:ph idx="10" type="dt"/>
          </p:nvPr>
        </p:nvSpPr>
        <p:spPr>
          <a:xfrm>
            <a:off x="628813" y="4767262"/>
            <a:ext cx="2056799" cy="273900"/>
          </a:xfrm>
          <a:prstGeom prst="rect">
            <a:avLst/>
          </a:prstGeom>
          <a:noFill/>
          <a:ln>
            <a:noFill/>
          </a:ln>
        </p:spPr>
        <p:txBody>
          <a:bodyPr anchorCtr="0" anchor="t"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sp>
        <p:nvSpPr>
          <p:cNvPr id="244" name="Shape 244"/>
          <p:cNvSpPr txBox="1"/>
          <p:nvPr>
            <p:ph idx="11" type="ftr"/>
          </p:nvPr>
        </p:nvSpPr>
        <p:spPr>
          <a:xfrm>
            <a:off x="3028548" y="4767262"/>
            <a:ext cx="3087000" cy="273900"/>
          </a:xfrm>
          <a:prstGeom prst="rect">
            <a:avLst/>
          </a:prstGeom>
          <a:noFill/>
          <a:ln>
            <a:noFill/>
          </a:ln>
        </p:spPr>
        <p:txBody>
          <a:bodyPr anchorCtr="0" anchor="t"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bg>
      <p:bgPr>
        <a:solidFill>
          <a:srgbClr val="FFFFFF"/>
        </a:solidFill>
      </p:bgPr>
    </p:bg>
    <p:spTree>
      <p:nvGrpSpPr>
        <p:cNvPr id="245" name="Shape 24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246" name="Shape 24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1">
    <p:spTree>
      <p:nvGrpSpPr>
        <p:cNvPr id="247" name="Shape 247"/>
        <p:cNvGrpSpPr/>
        <p:nvPr/>
      </p:nvGrpSpPr>
      <p:grpSpPr>
        <a:xfrm>
          <a:off x="0" y="0"/>
          <a:ext cx="0" cy="0"/>
          <a:chOff x="0" y="0"/>
          <a:chExt cx="0" cy="0"/>
        </a:xfrm>
      </p:grpSpPr>
      <p:sp>
        <p:nvSpPr>
          <p:cNvPr id="248" name="Shape 248"/>
          <p:cNvSpPr txBox="1"/>
          <p:nvPr>
            <p:ph type="title"/>
          </p:nvPr>
        </p:nvSpPr>
        <p:spPr>
          <a:xfrm>
            <a:off x="457199" y="205978"/>
            <a:ext cx="8229600" cy="857400"/>
          </a:xfrm>
          <a:prstGeom prst="rect">
            <a:avLst/>
          </a:prstGeom>
          <a:noFill/>
          <a:ln>
            <a:noFill/>
          </a:ln>
        </p:spPr>
        <p:txBody>
          <a:bodyPr anchorCtr="0" anchor="ctr" bIns="68575" lIns="68575" rIns="68575" tIns="68575"/>
          <a:lstStyle>
            <a:lvl1pPr rtl="0" algn="ctr">
              <a:spcBef>
                <a:spcPts val="0"/>
              </a:spcBef>
              <a:buClr>
                <a:schemeClr val="dk1"/>
              </a:buClr>
              <a:buSzPct val="100000"/>
              <a:buFont typeface="Calibri"/>
              <a:buNone/>
              <a:defRPr sz="1100"/>
            </a:lvl1pPr>
            <a:lvl2pPr rtl="0">
              <a:spcBef>
                <a:spcPts val="0"/>
              </a:spcBef>
              <a:buSzPct val="100000"/>
              <a:defRPr sz="1100"/>
            </a:lvl2pPr>
            <a:lvl3pPr rtl="0">
              <a:spcBef>
                <a:spcPts val="0"/>
              </a:spcBef>
              <a:buSzPct val="100000"/>
              <a:defRPr sz="1100"/>
            </a:lvl3pPr>
            <a:lvl4pPr rtl="0">
              <a:spcBef>
                <a:spcPts val="0"/>
              </a:spcBef>
              <a:buSzPct val="100000"/>
              <a:defRPr sz="1100"/>
            </a:lvl4pPr>
            <a:lvl5pPr rtl="0">
              <a:spcBef>
                <a:spcPts val="0"/>
              </a:spcBef>
              <a:buSzPct val="100000"/>
              <a:defRPr sz="1100"/>
            </a:lvl5pPr>
            <a:lvl6pPr rtl="0">
              <a:spcBef>
                <a:spcPts val="0"/>
              </a:spcBef>
              <a:buSzPct val="100000"/>
              <a:defRPr sz="1100"/>
            </a:lvl6pPr>
            <a:lvl7pPr rtl="0">
              <a:spcBef>
                <a:spcPts val="0"/>
              </a:spcBef>
              <a:buSzPct val="100000"/>
              <a:defRPr sz="1100"/>
            </a:lvl7pPr>
            <a:lvl8pPr rtl="0">
              <a:spcBef>
                <a:spcPts val="0"/>
              </a:spcBef>
              <a:buSzPct val="100000"/>
              <a:defRPr sz="1100"/>
            </a:lvl8pPr>
            <a:lvl9pPr rtl="0">
              <a:spcBef>
                <a:spcPts val="0"/>
              </a:spcBef>
              <a:buSzPct val="100000"/>
              <a:defRPr sz="1100"/>
            </a:lvl9pPr>
          </a:lstStyle>
          <a:p/>
        </p:txBody>
      </p:sp>
      <p:sp>
        <p:nvSpPr>
          <p:cNvPr id="249" name="Shape 249"/>
          <p:cNvSpPr txBox="1"/>
          <p:nvPr>
            <p:ph idx="1" type="body"/>
          </p:nvPr>
        </p:nvSpPr>
        <p:spPr>
          <a:xfrm>
            <a:off x="457199" y="1200150"/>
            <a:ext cx="8229600" cy="3394500"/>
          </a:xfrm>
          <a:prstGeom prst="rect">
            <a:avLst/>
          </a:prstGeom>
          <a:noFill/>
          <a:ln>
            <a:noFill/>
          </a:ln>
        </p:spPr>
        <p:txBody>
          <a:bodyPr anchorCtr="0" anchor="t" bIns="68575" lIns="68575" rIns="68575" tIns="68575"/>
          <a:lstStyle>
            <a:lvl1pPr indent="-101600" marL="254000" rtl="0" algn="l">
              <a:spcBef>
                <a:spcPts val="500"/>
              </a:spcBef>
              <a:buClr>
                <a:schemeClr val="dk1"/>
              </a:buClr>
              <a:buSzPct val="100000"/>
              <a:buFont typeface="Arial"/>
              <a:buChar char="•"/>
              <a:defRPr sz="1100"/>
            </a:lvl1pPr>
            <a:lvl2pPr indent="-76200" marL="558800" rtl="0" algn="l">
              <a:spcBef>
                <a:spcPts val="400"/>
              </a:spcBef>
              <a:buClr>
                <a:schemeClr val="dk1"/>
              </a:buClr>
              <a:buSzPct val="100000"/>
              <a:buFont typeface="Arial"/>
              <a:buChar char="–"/>
              <a:defRPr sz="1100"/>
            </a:lvl2pPr>
            <a:lvl3pPr indent="-63500" marL="863600" rtl="0" algn="l">
              <a:spcBef>
                <a:spcPts val="400"/>
              </a:spcBef>
              <a:buClr>
                <a:schemeClr val="dk1"/>
              </a:buClr>
              <a:buSzPct val="100000"/>
              <a:buFont typeface="Arial"/>
              <a:buChar char="•"/>
              <a:defRPr sz="1100"/>
            </a:lvl3pPr>
            <a:lvl4pPr indent="-76200" marL="1206500" rtl="0" algn="l">
              <a:spcBef>
                <a:spcPts val="300"/>
              </a:spcBef>
              <a:buClr>
                <a:schemeClr val="dk1"/>
              </a:buClr>
              <a:buSzPct val="100000"/>
              <a:buFont typeface="Arial"/>
              <a:buChar char="–"/>
              <a:defRPr sz="1100"/>
            </a:lvl4pPr>
            <a:lvl5pPr indent="-76200" marL="1549400" rtl="0" algn="l">
              <a:spcBef>
                <a:spcPts val="300"/>
              </a:spcBef>
              <a:buClr>
                <a:schemeClr val="dk1"/>
              </a:buClr>
              <a:buSzPct val="100000"/>
              <a:buFont typeface="Arial"/>
              <a:buChar char="»"/>
              <a:defRPr sz="1100"/>
            </a:lvl5pPr>
            <a:lvl6pPr indent="-76200" marL="1892300" rtl="0" algn="l">
              <a:spcBef>
                <a:spcPts val="300"/>
              </a:spcBef>
              <a:buClr>
                <a:schemeClr val="dk1"/>
              </a:buClr>
              <a:buSzPct val="100000"/>
              <a:buFont typeface="Arial"/>
              <a:buChar char="•"/>
              <a:defRPr sz="1100"/>
            </a:lvl6pPr>
            <a:lvl7pPr indent="-76200" marL="2235200" rtl="0" algn="l">
              <a:spcBef>
                <a:spcPts val="300"/>
              </a:spcBef>
              <a:buClr>
                <a:schemeClr val="dk1"/>
              </a:buClr>
              <a:buSzPct val="100000"/>
              <a:buFont typeface="Arial"/>
              <a:buChar char="•"/>
              <a:defRPr sz="1100"/>
            </a:lvl7pPr>
            <a:lvl8pPr indent="-76200" marL="2578100" rtl="0" algn="l">
              <a:spcBef>
                <a:spcPts val="300"/>
              </a:spcBef>
              <a:buClr>
                <a:schemeClr val="dk1"/>
              </a:buClr>
              <a:buSzPct val="100000"/>
              <a:buFont typeface="Arial"/>
              <a:buChar char="•"/>
              <a:defRPr sz="1100"/>
            </a:lvl8pPr>
            <a:lvl9pPr indent="-76200" marL="2921000" rtl="0" algn="l">
              <a:spcBef>
                <a:spcPts val="300"/>
              </a:spcBef>
              <a:buClr>
                <a:schemeClr val="dk1"/>
              </a:buClr>
              <a:buSzPct val="100000"/>
              <a:buFont typeface="Arial"/>
              <a:buChar char="•"/>
              <a:defRPr sz="1100"/>
            </a:lvl9pPr>
          </a:lstStyle>
          <a:p/>
        </p:txBody>
      </p:sp>
      <p:sp>
        <p:nvSpPr>
          <p:cNvPr id="250" name="Shape 250"/>
          <p:cNvSpPr txBox="1"/>
          <p:nvPr>
            <p:ph idx="10" type="dt"/>
          </p:nvPr>
        </p:nvSpPr>
        <p:spPr>
          <a:xfrm>
            <a:off x="457199" y="4767263"/>
            <a:ext cx="2133599" cy="273900"/>
          </a:xfrm>
          <a:prstGeom prst="rect">
            <a:avLst/>
          </a:prstGeom>
          <a:noFill/>
          <a:ln>
            <a:noFill/>
          </a:ln>
        </p:spPr>
        <p:txBody>
          <a:bodyPr anchorCtr="0" anchor="ctr"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sp>
        <p:nvSpPr>
          <p:cNvPr id="251" name="Shape 251"/>
          <p:cNvSpPr txBox="1"/>
          <p:nvPr>
            <p:ph idx="11" type="ftr"/>
          </p:nvPr>
        </p:nvSpPr>
        <p:spPr>
          <a:xfrm>
            <a:off x="3124199" y="4767263"/>
            <a:ext cx="2895600" cy="273900"/>
          </a:xfrm>
          <a:prstGeom prst="rect">
            <a:avLst/>
          </a:prstGeom>
          <a:noFill/>
          <a:ln>
            <a:noFill/>
          </a:ln>
        </p:spPr>
        <p:txBody>
          <a:bodyPr anchorCtr="0" anchor="ctr" bIns="68575" lIns="68575" rIns="68575" tIns="68575"/>
          <a:lstStyle>
            <a:lvl1pPr indent="0" marL="0" marR="0" rtl="0" algn="ctr">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sp>
        <p:nvSpPr>
          <p:cNvPr id="252" name="Shape 252"/>
          <p:cNvSpPr txBox="1"/>
          <p:nvPr>
            <p:ph idx="12" type="sldNum"/>
          </p:nvPr>
        </p:nvSpPr>
        <p:spPr>
          <a:xfrm>
            <a:off x="6553200" y="4767263"/>
            <a:ext cx="2133599"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GB"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Title and Content">
    <p:spTree>
      <p:nvGrpSpPr>
        <p:cNvPr id="253" name="Shape 25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254" name="Shape 2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457200" y="205978"/>
            <a:ext cx="8229600" cy="857400"/>
          </a:xfrm>
          <a:prstGeom prst="rect">
            <a:avLst/>
          </a:prstGeom>
        </p:spPr>
        <p:txBody>
          <a:bodyPr anchorCtr="0" anchor="ctr" bIns="68575" lIns="68575" rIns="68575" tIns="6857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457200" y="1200150"/>
            <a:ext cx="8229600" cy="3725699"/>
          </a:xfrm>
          <a:prstGeom prst="rect">
            <a:avLst/>
          </a:prstGeom>
        </p:spPr>
        <p:txBody>
          <a:bodyPr anchorCtr="0" anchor="t" bIns="68575" lIns="68575" rIns="68575" tIns="6857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556791" y="4749850"/>
            <a:ext cx="548699" cy="393600"/>
          </a:xfrm>
          <a:prstGeom prst="rect">
            <a:avLst/>
          </a:prstGeom>
        </p:spPr>
        <p:txBody>
          <a:bodyPr anchorCtr="0" anchor="ctr" bIns="68575" lIns="68575" rIns="68575" tIns="68575">
            <a:noAutofit/>
          </a:bodyPr>
          <a:lstStyle/>
          <a:p>
            <a:pPr>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457200" y="205978"/>
            <a:ext cx="8229600" cy="857400"/>
          </a:xfrm>
          <a:prstGeom prst="rect">
            <a:avLst/>
          </a:prstGeom>
        </p:spPr>
        <p:txBody>
          <a:bodyPr anchorCtr="0" anchor="ctr" bIns="68575" lIns="68575" rIns="68575" tIns="6857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457200" y="1200150"/>
            <a:ext cx="3994500" cy="3725699"/>
          </a:xfrm>
          <a:prstGeom prst="rect">
            <a:avLst/>
          </a:prstGeom>
        </p:spPr>
        <p:txBody>
          <a:bodyPr anchorCtr="0" anchor="t" bIns="68575" lIns="68575" rIns="68575" tIns="6857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x="4692273" y="1200150"/>
            <a:ext cx="3994500" cy="3725699"/>
          </a:xfrm>
          <a:prstGeom prst="rect">
            <a:avLst/>
          </a:prstGeom>
        </p:spPr>
        <p:txBody>
          <a:bodyPr anchorCtr="0" anchor="t" bIns="68575" lIns="68575" rIns="68575" tIns="6857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68575" lIns="68575" rIns="68575" tIns="68575">
            <a:noAutofit/>
          </a:body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68575" lIns="68575" rIns="68575" tIns="68575"/>
          <a:lstStyle>
            <a:lvl1pPr algn="ctr">
              <a:spcBef>
                <a:spcPts val="300"/>
              </a:spcBef>
              <a:buSzPct val="100000"/>
              <a:buNone/>
              <a:defRPr sz="1400"/>
            </a:lvl1pPr>
          </a:lstStyle>
          <a:p/>
        </p:txBody>
      </p:sp>
      <p:sp>
        <p:nvSpPr>
          <p:cNvPr id="26" name="Shape 26"/>
          <p:cNvSpPr txBox="1"/>
          <p:nvPr>
            <p:ph idx="12" type="sldNum"/>
          </p:nvPr>
        </p:nvSpPr>
        <p:spPr>
          <a:xfrm>
            <a:off x="8556791" y="4749850"/>
            <a:ext cx="548699" cy="393600"/>
          </a:xfrm>
          <a:prstGeom prst="rect">
            <a:avLst/>
          </a:prstGeom>
        </p:spPr>
        <p:txBody>
          <a:bodyPr anchorCtr="0" anchor="ctr" bIns="68575" lIns="68575" rIns="68575" tIns="68575">
            <a:noAutofit/>
          </a:body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68575" lIns="68575" rIns="68575" tIns="68575">
            <a:noAutofit/>
          </a:body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29" name="Shape 29"/>
        <p:cNvGrpSpPr/>
        <p:nvPr/>
      </p:nvGrpSpPr>
      <p:grpSpPr>
        <a:xfrm>
          <a:off x="0" y="0"/>
          <a:ext cx="0" cy="0"/>
          <a:chOff x="0" y="0"/>
          <a:chExt cx="0" cy="0"/>
        </a:xfrm>
      </p:grpSpPr>
      <p:sp>
        <p:nvSpPr>
          <p:cNvPr id="30" name="Shape 30"/>
          <p:cNvSpPr txBox="1"/>
          <p:nvPr>
            <p:ph idx="10" type="dt"/>
          </p:nvPr>
        </p:nvSpPr>
        <p:spPr>
          <a:xfrm>
            <a:off x="628813" y="4767262"/>
            <a:ext cx="2056799" cy="273900"/>
          </a:xfrm>
          <a:prstGeom prst="rect">
            <a:avLst/>
          </a:prstGeom>
          <a:noFill/>
          <a:ln>
            <a:noFill/>
          </a:ln>
        </p:spPr>
        <p:txBody>
          <a:bodyPr anchorCtr="0" anchor="t"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sp>
        <p:nvSpPr>
          <p:cNvPr id="31" name="Shape 31"/>
          <p:cNvSpPr txBox="1"/>
          <p:nvPr>
            <p:ph idx="11" type="ftr"/>
          </p:nvPr>
        </p:nvSpPr>
        <p:spPr>
          <a:xfrm>
            <a:off x="3028548" y="4767262"/>
            <a:ext cx="3087000" cy="273900"/>
          </a:xfrm>
          <a:prstGeom prst="rect">
            <a:avLst/>
          </a:prstGeom>
          <a:noFill/>
          <a:ln>
            <a:noFill/>
          </a:ln>
        </p:spPr>
        <p:txBody>
          <a:bodyPr anchorCtr="0" anchor="t"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pic>
        <p:nvPicPr>
          <p:cNvPr id="32" name="Shape 32"/>
          <p:cNvPicPr preferRelativeResize="0"/>
          <p:nvPr/>
        </p:nvPicPr>
        <p:blipFill>
          <a:blip r:embed="rId2">
            <a:alphaModFix/>
          </a:blip>
          <a:stretch>
            <a:fillRect/>
          </a:stretch>
        </p:blipFill>
        <p:spPr>
          <a:xfrm>
            <a:off x="-142012" y="-81487"/>
            <a:ext cx="9428025" cy="5306475"/>
          </a:xfrm>
          <a:prstGeom prst="rect">
            <a:avLst/>
          </a:prstGeom>
          <a:noFill/>
          <a:ln>
            <a:noFill/>
          </a:ln>
        </p:spPr>
      </p:pic>
      <p:sp>
        <p:nvSpPr>
          <p:cNvPr id="33" name="Shape 33"/>
          <p:cNvSpPr txBox="1"/>
          <p:nvPr>
            <p:ph type="title"/>
          </p:nvPr>
        </p:nvSpPr>
        <p:spPr>
          <a:xfrm>
            <a:off x="1143000" y="1022512"/>
            <a:ext cx="6858000" cy="3098399"/>
          </a:xfrm>
          <a:prstGeom prst="rect">
            <a:avLst/>
          </a:prstGeom>
        </p:spPr>
        <p:txBody>
          <a:bodyPr anchorCtr="0" anchor="ctr" bIns="68575" lIns="68575" rIns="68575" tIns="68575"/>
          <a:lstStyle>
            <a:lvl1pPr rtl="0" algn="ctr">
              <a:spcBef>
                <a:spcPts val="0"/>
              </a:spcBef>
              <a:buNone/>
              <a:defRPr b="1" sz="4500">
                <a:solidFill>
                  <a:srgbClr val="FFFFFF"/>
                </a:solidFill>
                <a:latin typeface="Muli"/>
                <a:ea typeface="Muli"/>
                <a:cs typeface="Muli"/>
                <a:sym typeface="Muli"/>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34" name="Shape 34"/>
          <p:cNvSpPr txBox="1"/>
          <p:nvPr>
            <p:ph idx="12" type="sldNum"/>
          </p:nvPr>
        </p:nvSpPr>
        <p:spPr>
          <a:xfrm>
            <a:off x="8556784" y="4749850"/>
            <a:ext cx="548699" cy="393600"/>
          </a:xfrm>
          <a:prstGeom prst="rect">
            <a:avLst/>
          </a:prstGeom>
        </p:spPr>
        <p:txBody>
          <a:bodyPr anchorCtr="0" anchor="ctr" bIns="68575" lIns="68575" rIns="68575" tIns="68575">
            <a:noAutofit/>
          </a:bodyPr>
          <a:lstStyle/>
          <a:p>
            <a:pPr lvl="0" rtl="0">
              <a:spcBef>
                <a:spcPts val="0"/>
              </a:spcBef>
              <a:buNone/>
            </a:pPr>
            <a:fld id="{00000000-1234-1234-1234-123412341234}" type="slidenum">
              <a:rPr lang="en-GB">
                <a:solidFill>
                  <a:srgbClr val="FFFFFF"/>
                </a:solidFill>
                <a:latin typeface="Muli"/>
                <a:ea typeface="Muli"/>
                <a:cs typeface="Muli"/>
                <a:sym typeface="Muli"/>
              </a:rPr>
              <a:t>‹#›</a:t>
            </a:fld>
          </a:p>
        </p:txBody>
      </p:sp>
      <p:sp>
        <p:nvSpPr>
          <p:cNvPr id="35" name="Shape 35"/>
          <p:cNvSpPr txBox="1"/>
          <p:nvPr/>
        </p:nvSpPr>
        <p:spPr>
          <a:xfrm>
            <a:off x="206718" y="4772625"/>
            <a:ext cx="267599" cy="268500"/>
          </a:xfrm>
          <a:prstGeom prst="rect">
            <a:avLst/>
          </a:prstGeom>
          <a:noFill/>
          <a:ln>
            <a:noFill/>
          </a:ln>
        </p:spPr>
        <p:txBody>
          <a:bodyPr anchorCtr="0" anchor="t" bIns="68575" lIns="68575" rIns="68575" tIns="68575">
            <a:noAutofit/>
          </a:bodyPr>
          <a:lstStyle/>
          <a:p>
            <a:pPr>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2">
    <p:spTree>
      <p:nvGrpSpPr>
        <p:cNvPr id="36" name="Shape 36"/>
        <p:cNvGrpSpPr/>
        <p:nvPr/>
      </p:nvGrpSpPr>
      <p:grpSpPr>
        <a:xfrm>
          <a:off x="0" y="0"/>
          <a:ext cx="0" cy="0"/>
          <a:chOff x="0" y="0"/>
          <a:chExt cx="0" cy="0"/>
        </a:xfrm>
      </p:grpSpPr>
      <p:sp>
        <p:nvSpPr>
          <p:cNvPr id="37" name="Shape 37"/>
          <p:cNvSpPr txBox="1"/>
          <p:nvPr>
            <p:ph idx="10" type="dt"/>
          </p:nvPr>
        </p:nvSpPr>
        <p:spPr>
          <a:xfrm>
            <a:off x="628813" y="4767262"/>
            <a:ext cx="2056799" cy="273900"/>
          </a:xfrm>
          <a:prstGeom prst="rect">
            <a:avLst/>
          </a:prstGeom>
          <a:noFill/>
          <a:ln>
            <a:noFill/>
          </a:ln>
        </p:spPr>
        <p:txBody>
          <a:bodyPr anchorCtr="0" anchor="t"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sp>
        <p:nvSpPr>
          <p:cNvPr id="38" name="Shape 38"/>
          <p:cNvSpPr txBox="1"/>
          <p:nvPr>
            <p:ph idx="11" type="ftr"/>
          </p:nvPr>
        </p:nvSpPr>
        <p:spPr>
          <a:xfrm>
            <a:off x="3028548" y="4767262"/>
            <a:ext cx="3087000" cy="273900"/>
          </a:xfrm>
          <a:prstGeom prst="rect">
            <a:avLst/>
          </a:prstGeom>
          <a:noFill/>
          <a:ln>
            <a:noFill/>
          </a:ln>
        </p:spPr>
        <p:txBody>
          <a:bodyPr anchorCtr="0" anchor="t" bIns="68575" lIns="68575" rIns="68575" tIns="68575"/>
          <a:lstStyle>
            <a:lvl1pPr indent="0" marL="0" marR="0" rtl="0" algn="l">
              <a:spcBef>
                <a:spcPts val="0"/>
              </a:spcBef>
              <a:buSzPct val="100000"/>
              <a:defRPr sz="1100"/>
            </a:lvl1pPr>
            <a:lvl2pPr indent="0" marL="342900" marR="0" rtl="0" algn="l">
              <a:spcBef>
                <a:spcPts val="0"/>
              </a:spcBef>
              <a:buSzPct val="100000"/>
              <a:defRPr sz="1100"/>
            </a:lvl2pPr>
            <a:lvl3pPr indent="0" marL="685800" marR="0" rtl="0" algn="l">
              <a:spcBef>
                <a:spcPts val="0"/>
              </a:spcBef>
              <a:buSzPct val="100000"/>
              <a:defRPr sz="1100"/>
            </a:lvl3pPr>
            <a:lvl4pPr indent="0" marL="1028700" marR="0" rtl="0" algn="l">
              <a:spcBef>
                <a:spcPts val="0"/>
              </a:spcBef>
              <a:buSzPct val="100000"/>
              <a:defRPr sz="1100"/>
            </a:lvl4pPr>
            <a:lvl5pPr indent="0" marL="1371600" marR="0" rtl="0" algn="l">
              <a:spcBef>
                <a:spcPts val="0"/>
              </a:spcBef>
              <a:buSzPct val="100000"/>
              <a:defRPr sz="1100"/>
            </a:lvl5pPr>
            <a:lvl6pPr indent="0" marL="1714500" marR="0" rtl="0" algn="l">
              <a:spcBef>
                <a:spcPts val="0"/>
              </a:spcBef>
              <a:buSzPct val="100000"/>
              <a:defRPr sz="1100"/>
            </a:lvl6pPr>
            <a:lvl7pPr indent="0" marL="2057400" marR="0" rtl="0" algn="l">
              <a:spcBef>
                <a:spcPts val="0"/>
              </a:spcBef>
              <a:buSzPct val="100000"/>
              <a:defRPr sz="1100"/>
            </a:lvl7pPr>
            <a:lvl8pPr indent="0" marL="2400300" marR="0" rtl="0" algn="l">
              <a:spcBef>
                <a:spcPts val="0"/>
              </a:spcBef>
              <a:buSzPct val="100000"/>
              <a:defRPr sz="1100"/>
            </a:lvl8pPr>
            <a:lvl9pPr indent="0" marL="2743200" marR="0" rtl="0" algn="l">
              <a:spcBef>
                <a:spcPts val="0"/>
              </a:spcBef>
              <a:buSzPct val="100000"/>
              <a:defRPr sz="1100"/>
            </a:lvl9pPr>
          </a:lstStyle>
          <a:p/>
        </p:txBody>
      </p:sp>
      <p:pic>
        <p:nvPicPr>
          <p:cNvPr id="39" name="Shape 39"/>
          <p:cNvPicPr preferRelativeResize="0"/>
          <p:nvPr/>
        </p:nvPicPr>
        <p:blipFill>
          <a:blip r:embed="rId2">
            <a:alphaModFix/>
          </a:blip>
          <a:stretch>
            <a:fillRect/>
          </a:stretch>
        </p:blipFill>
        <p:spPr>
          <a:xfrm>
            <a:off x="-141956" y="-81487"/>
            <a:ext cx="9428025" cy="5306475"/>
          </a:xfrm>
          <a:prstGeom prst="rect">
            <a:avLst/>
          </a:prstGeom>
          <a:noFill/>
          <a:ln>
            <a:noFill/>
          </a:ln>
        </p:spPr>
      </p:pic>
      <p:sp>
        <p:nvSpPr>
          <p:cNvPr id="40" name="Shape 40"/>
          <p:cNvSpPr txBox="1"/>
          <p:nvPr>
            <p:ph type="title"/>
          </p:nvPr>
        </p:nvSpPr>
        <p:spPr>
          <a:xfrm>
            <a:off x="1143000" y="1022512"/>
            <a:ext cx="6858000" cy="3098399"/>
          </a:xfrm>
          <a:prstGeom prst="rect">
            <a:avLst/>
          </a:prstGeom>
        </p:spPr>
        <p:txBody>
          <a:bodyPr anchorCtr="0" anchor="ctr" bIns="68575" lIns="68575" rIns="68575" tIns="68575"/>
          <a:lstStyle>
            <a:lvl1pPr rtl="0" algn="ctr">
              <a:spcBef>
                <a:spcPts val="0"/>
              </a:spcBef>
              <a:buNone/>
              <a:defRPr b="1" sz="4500">
                <a:solidFill>
                  <a:srgbClr val="FFFFFF"/>
                </a:solidFill>
                <a:latin typeface="Muli"/>
                <a:ea typeface="Muli"/>
                <a:cs typeface="Muli"/>
                <a:sym typeface="Muli"/>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41" name="Shape 41"/>
          <p:cNvSpPr txBox="1"/>
          <p:nvPr>
            <p:ph idx="1" type="subTitle"/>
          </p:nvPr>
        </p:nvSpPr>
        <p:spPr>
          <a:xfrm>
            <a:off x="1142925" y="4409662"/>
            <a:ext cx="6858000" cy="581400"/>
          </a:xfrm>
          <a:prstGeom prst="rect">
            <a:avLst/>
          </a:prstGeom>
        </p:spPr>
        <p:txBody>
          <a:bodyPr anchorCtr="0" anchor="t" bIns="68575" lIns="68575" rIns="68575" tIns="68575"/>
          <a:lstStyle>
            <a:lvl1pPr rtl="0" algn="ctr">
              <a:spcBef>
                <a:spcPts val="0"/>
              </a:spcBef>
              <a:buNone/>
              <a:defRPr sz="1800">
                <a:solidFill>
                  <a:srgbClr val="FFFFFF"/>
                </a:solidFill>
                <a:latin typeface="Muli"/>
                <a:ea typeface="Muli"/>
                <a:cs typeface="Muli"/>
                <a:sym typeface="Muli"/>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42" name="Shape 42"/>
          <p:cNvSpPr txBox="1"/>
          <p:nvPr>
            <p:ph idx="12" type="sldNum"/>
          </p:nvPr>
        </p:nvSpPr>
        <p:spPr>
          <a:xfrm>
            <a:off x="8556784" y="4749850"/>
            <a:ext cx="548699" cy="393600"/>
          </a:xfrm>
          <a:prstGeom prst="rect">
            <a:avLst/>
          </a:prstGeom>
        </p:spPr>
        <p:txBody>
          <a:bodyPr anchorCtr="0" anchor="ctr" bIns="68575" lIns="68575" rIns="68575" tIns="68575">
            <a:noAutofit/>
          </a:bodyPr>
          <a:lstStyle/>
          <a:p>
            <a:pPr lvl="0" rtl="0">
              <a:spcBef>
                <a:spcPts val="0"/>
              </a:spcBef>
              <a:buNone/>
            </a:pPr>
            <a:fld id="{00000000-1234-1234-1234-123412341234}" type="slidenum">
              <a:rPr lang="en-GB">
                <a:solidFill>
                  <a:srgbClr val="FFFFFF"/>
                </a:solidFill>
                <a:latin typeface="Muli"/>
                <a:ea typeface="Muli"/>
                <a:cs typeface="Muli"/>
                <a:sym typeface="Muli"/>
              </a:rPr>
              <a:t>‹#›</a:t>
            </a:fld>
          </a:p>
        </p:txBody>
      </p:sp>
      <p:sp>
        <p:nvSpPr>
          <p:cNvPr id="43" name="Shape 43"/>
          <p:cNvSpPr txBox="1"/>
          <p:nvPr/>
        </p:nvSpPr>
        <p:spPr>
          <a:xfrm>
            <a:off x="194550" y="4675237"/>
            <a:ext cx="322200" cy="273900"/>
          </a:xfrm>
          <a:prstGeom prst="rect">
            <a:avLst/>
          </a:prstGeom>
          <a:noFill/>
          <a:ln>
            <a:noFill/>
          </a:ln>
        </p:spPr>
        <p:txBody>
          <a:bodyPr anchorCtr="0" anchor="t" bIns="68575" lIns="68575" rIns="68575" tIns="68575">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1">
    <p:spTree>
      <p:nvGrpSpPr>
        <p:cNvPr id="44" name="Shape 44"/>
        <p:cNvGrpSpPr/>
        <p:nvPr/>
      </p:nvGrpSpPr>
      <p:grpSpPr>
        <a:xfrm>
          <a:off x="0" y="0"/>
          <a:ext cx="0" cy="0"/>
          <a:chOff x="0" y="0"/>
          <a:chExt cx="0" cy="0"/>
        </a:xfrm>
      </p:grpSpPr>
      <p:sp>
        <p:nvSpPr>
          <p:cNvPr id="45" name="Shape 45"/>
          <p:cNvSpPr txBox="1"/>
          <p:nvPr>
            <p:ph idx="1" type="body"/>
          </p:nvPr>
        </p:nvSpPr>
        <p:spPr>
          <a:xfrm>
            <a:off x="457199" y="1200150"/>
            <a:ext cx="8229600" cy="3394500"/>
          </a:xfrm>
          <a:prstGeom prst="rect">
            <a:avLst/>
          </a:prstGeom>
          <a:noFill/>
          <a:ln>
            <a:noFill/>
          </a:ln>
        </p:spPr>
        <p:txBody>
          <a:bodyPr anchorCtr="0" anchor="t" bIns="68575" lIns="68575" rIns="68575" tIns="68575"/>
          <a:lstStyle>
            <a:lvl1pPr indent="-101600" marL="2540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1pPr>
            <a:lvl2pPr indent="-76200" marL="5588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2pPr>
            <a:lvl3pPr indent="-63500" marL="8636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3pPr>
            <a:lvl4pPr indent="-76200" marL="12065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4pPr>
            <a:lvl5pPr indent="-76200" marL="15494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5pPr>
            <a:lvl6pPr indent="-76200" marL="18923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6pPr>
            <a:lvl7pPr indent="-76200" marL="22352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7pPr>
            <a:lvl8pPr indent="-76200" marL="25781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8pPr>
            <a:lvl9pPr indent="-76200" marL="2921000" rtl="0" algn="l">
              <a:spcBef>
                <a:spcPts val="800"/>
              </a:spcBef>
              <a:spcAft>
                <a:spcPts val="800"/>
              </a:spcAft>
              <a:buSzPct val="100000"/>
              <a:buFont typeface="Source Sans Pro"/>
              <a:buChar char="•"/>
              <a:defRPr sz="1800">
                <a:latin typeface="Source Sans Pro"/>
                <a:ea typeface="Source Sans Pro"/>
                <a:cs typeface="Source Sans Pro"/>
                <a:sym typeface="Source Sans Pro"/>
              </a:defRPr>
            </a:lvl9pPr>
          </a:lstStyle>
          <a:p/>
        </p:txBody>
      </p:sp>
      <p:sp>
        <p:nvSpPr>
          <p:cNvPr id="46" name="Shape 46"/>
          <p:cNvSpPr txBox="1"/>
          <p:nvPr>
            <p:ph idx="12" type="sldNum"/>
          </p:nvPr>
        </p:nvSpPr>
        <p:spPr>
          <a:xfrm>
            <a:off x="6553200" y="4767263"/>
            <a:ext cx="2133299"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GB" sz="900" u="none" cap="none" strike="noStrike">
                <a:solidFill>
                  <a:srgbClr val="888888"/>
                </a:solidFill>
                <a:latin typeface="Calibri"/>
                <a:ea typeface="Calibri"/>
                <a:cs typeface="Calibri"/>
                <a:sym typeface="Calibri"/>
              </a:rPr>
              <a:t>‹#›</a:t>
            </a:fld>
          </a:p>
        </p:txBody>
      </p:sp>
      <p:sp>
        <p:nvSpPr>
          <p:cNvPr id="47" name="Shape 47"/>
          <p:cNvSpPr txBox="1"/>
          <p:nvPr>
            <p:ph type="title"/>
          </p:nvPr>
        </p:nvSpPr>
        <p:spPr>
          <a:xfrm>
            <a:off x="-28893" y="302718"/>
            <a:ext cx="9172800" cy="686399"/>
          </a:xfrm>
          <a:prstGeom prst="rect">
            <a:avLst/>
          </a:prstGeom>
        </p:spPr>
        <p:txBody>
          <a:bodyPr anchorCtr="0" anchor="ctr" bIns="68575" lIns="68575" rIns="68575" tIns="68575"/>
          <a:lstStyle>
            <a:lvl1pPr rtl="0" algn="ctr">
              <a:spcBef>
                <a:spcPts val="0"/>
              </a:spcBef>
              <a:buNone/>
              <a:defRPr b="1" sz="2700">
                <a:latin typeface="Source Sans Pro"/>
                <a:ea typeface="Source Sans Pro"/>
                <a:cs typeface="Source Sans Pro"/>
                <a:sym typeface="Source Sans Pro"/>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48" name="Shape 48"/>
          <p:cNvSpPr txBox="1"/>
          <p:nvPr/>
        </p:nvSpPr>
        <p:spPr>
          <a:xfrm>
            <a:off x="170231" y="4644956"/>
            <a:ext cx="383100" cy="328199"/>
          </a:xfrm>
          <a:prstGeom prst="rect">
            <a:avLst/>
          </a:prstGeom>
          <a:noFill/>
          <a:ln>
            <a:noFill/>
          </a:ln>
        </p:spPr>
        <p:txBody>
          <a:bodyPr anchorCtr="0" anchor="t" bIns="68575" lIns="68575" rIns="68575" tIns="68575">
            <a:noAutofit/>
          </a:bodyPr>
          <a:lstStyle/>
          <a:p>
            <a:pPr lvl="0" rtl="0">
              <a:spcBef>
                <a:spcPts val="0"/>
              </a:spcBef>
              <a:buNone/>
            </a:pPr>
            <a:r>
              <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mage slide">
    <p:spTree>
      <p:nvGrpSpPr>
        <p:cNvPr id="49" name="Shape 49"/>
        <p:cNvGrpSpPr/>
        <p:nvPr/>
      </p:nvGrpSpPr>
      <p:grpSpPr>
        <a:xfrm>
          <a:off x="0" y="0"/>
          <a:ext cx="0" cy="0"/>
          <a:chOff x="0" y="0"/>
          <a:chExt cx="0" cy="0"/>
        </a:xfrm>
      </p:grpSpPr>
      <p:sp>
        <p:nvSpPr>
          <p:cNvPr id="50" name="Shape 50"/>
          <p:cNvSpPr txBox="1"/>
          <p:nvPr>
            <p:ph type="title"/>
          </p:nvPr>
        </p:nvSpPr>
        <p:spPr>
          <a:xfrm>
            <a:off x="0" y="302718"/>
            <a:ext cx="9144000" cy="686399"/>
          </a:xfrm>
          <a:prstGeom prst="rect">
            <a:avLst/>
          </a:prstGeom>
        </p:spPr>
        <p:txBody>
          <a:bodyPr anchorCtr="0" anchor="ctr" bIns="68575" lIns="68575" rIns="68575" tIns="68575"/>
          <a:lstStyle>
            <a:lvl1pPr rtl="0" algn="ctr">
              <a:spcBef>
                <a:spcPts val="0"/>
              </a:spcBef>
              <a:buNone/>
              <a:defRPr b="1" sz="2700">
                <a:latin typeface="Source Sans Pro"/>
                <a:ea typeface="Source Sans Pro"/>
                <a:cs typeface="Source Sans Pro"/>
                <a:sym typeface="Source Sans Pro"/>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rtl="0">
              <a:spcBef>
                <a:spcPts val="0"/>
              </a:spcBef>
              <a:buNone/>
              <a:defRPr/>
            </a:lvl9pPr>
          </a:lstStyle>
          <a:p/>
        </p:txBody>
      </p:sp>
      <p:sp>
        <p:nvSpPr>
          <p:cNvPr id="51" name="Shape 51"/>
          <p:cNvSpPr txBox="1"/>
          <p:nvPr>
            <p:ph idx="12" type="sldNum"/>
          </p:nvPr>
        </p:nvSpPr>
        <p:spPr>
          <a:xfrm>
            <a:off x="8556784" y="4749850"/>
            <a:ext cx="548699" cy="393600"/>
          </a:xfrm>
          <a:prstGeom prst="rect">
            <a:avLst/>
          </a:prstGeom>
        </p:spPr>
        <p:txBody>
          <a:bodyPr anchorCtr="0" anchor="ctr" bIns="68575" lIns="68575" rIns="68575" tIns="68575">
            <a:noAutofit/>
          </a:bodyPr>
          <a:lstStyle/>
          <a:p>
            <a:pPr lvl="0" rtl="0">
              <a:spcBef>
                <a:spcPts val="0"/>
              </a:spcBef>
              <a:buNone/>
            </a:pPr>
            <a:fld id="{00000000-1234-1234-1234-123412341234}" type="slidenum">
              <a:rPr lang="en-GB">
                <a:solidFill>
                  <a:srgbClr val="000000"/>
                </a:solidFill>
                <a:latin typeface="Source Sans Pro"/>
                <a:ea typeface="Source Sans Pro"/>
                <a:cs typeface="Source Sans Pro"/>
                <a:sym typeface="Source Sans Pro"/>
              </a:rPr>
              <a:t>‹#›</a:t>
            </a:fld>
          </a:p>
        </p:txBody>
      </p:sp>
      <p:sp>
        <p:nvSpPr>
          <p:cNvPr id="52" name="Shape 52"/>
          <p:cNvSpPr txBox="1"/>
          <p:nvPr/>
        </p:nvSpPr>
        <p:spPr>
          <a:xfrm>
            <a:off x="267506" y="4675350"/>
            <a:ext cx="322200" cy="316200"/>
          </a:xfrm>
          <a:prstGeom prst="rect">
            <a:avLst/>
          </a:prstGeom>
          <a:noFill/>
          <a:ln>
            <a:noFill/>
          </a:ln>
        </p:spPr>
        <p:txBody>
          <a:bodyPr anchorCtr="0" anchor="t" bIns="68575" lIns="68575" rIns="68575" tIns="68575">
            <a:noAutofit/>
          </a:bodyPr>
          <a:lstStyle/>
          <a:p>
            <a:pPr>
              <a:spcBef>
                <a:spcPts val="0"/>
              </a:spcBef>
              <a:buNone/>
            </a:pPr>
            <a:r>
              <a:t/>
            </a:r>
            <a:endParaRPr/>
          </a:p>
        </p:txBody>
      </p:sp>
      <p:sp>
        <p:nvSpPr>
          <p:cNvPr id="53" name="Shape 53"/>
          <p:cNvSpPr txBox="1"/>
          <p:nvPr/>
        </p:nvSpPr>
        <p:spPr>
          <a:xfrm>
            <a:off x="170231" y="4644956"/>
            <a:ext cx="383100" cy="328199"/>
          </a:xfrm>
          <a:prstGeom prst="rect">
            <a:avLst/>
          </a:prstGeom>
          <a:noFill/>
          <a:ln>
            <a:noFill/>
          </a:ln>
        </p:spPr>
        <p:txBody>
          <a:bodyPr anchorCtr="0" anchor="t" bIns="68575" lIns="68575" rIns="68575" tIns="68575">
            <a:noAutofit/>
          </a:bodyPr>
          <a:lstStyle/>
          <a:p>
            <a:pPr lvl="0" rtl="0">
              <a:spcBef>
                <a:spcPts val="0"/>
              </a:spcBef>
              <a:buNone/>
            </a:pPr>
            <a:r>
              <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0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pic>
        <p:nvPicPr>
          <p:cNvPr id="5" name="Shape 5"/>
          <p:cNvPicPr preferRelativeResize="0"/>
          <p:nvPr/>
        </p:nvPicPr>
        <p:blipFill>
          <a:blip r:embed="rId1">
            <a:alphaModFix/>
          </a:blip>
          <a:stretch>
            <a:fillRect/>
          </a:stretch>
        </p:blipFill>
        <p:spPr>
          <a:xfrm>
            <a:off x="-38606" y="-32493"/>
            <a:ext cx="9239683" cy="5127487"/>
          </a:xfrm>
          <a:prstGeom prst="rect">
            <a:avLst/>
          </a:prstGeom>
          <a:noFill/>
          <a:ln>
            <a:noFill/>
          </a:ln>
        </p:spPr>
      </p:pic>
      <p:sp>
        <p:nvSpPr>
          <p:cNvPr id="6" name="Shape 6"/>
          <p:cNvSpPr txBox="1"/>
          <p:nvPr>
            <p:ph idx="12" type="sldNum"/>
          </p:nvPr>
        </p:nvSpPr>
        <p:spPr>
          <a:xfrm>
            <a:off x="8556791" y="4749850"/>
            <a:ext cx="548699" cy="393600"/>
          </a:xfrm>
          <a:prstGeom prst="rect">
            <a:avLst/>
          </a:prstGeom>
          <a:noFill/>
          <a:ln>
            <a:noFill/>
          </a:ln>
        </p:spPr>
        <p:txBody>
          <a:bodyPr anchorCtr="0" anchor="ctr" bIns="68575" lIns="68575" rIns="68575" tIns="68575">
            <a:noAutofit/>
          </a:bodyPr>
          <a:lstStyle/>
          <a:p>
            <a:pPr algn="r">
              <a:spcBef>
                <a:spcPts val="0"/>
              </a:spcBef>
              <a:buNone/>
            </a:pPr>
            <a:fld id="{00000000-1234-1234-1234-123412341234}" type="slidenum">
              <a:rPr lang="en-GB" sz="1000">
                <a:solidFill>
                  <a:schemeClr val="dk1"/>
                </a:solidFill>
              </a:rPr>
              <a:t>‹#›</a:t>
            </a:fld>
          </a:p>
        </p:txBody>
      </p:sp>
      <p:sp>
        <p:nvSpPr>
          <p:cNvPr id="7" name="Shape 7"/>
          <p:cNvSpPr txBox="1"/>
          <p:nvPr>
            <p:ph idx="1" type="body"/>
          </p:nvPr>
        </p:nvSpPr>
        <p:spPr>
          <a:xfrm>
            <a:off x="457200" y="1200150"/>
            <a:ext cx="8229600" cy="3725699"/>
          </a:xfrm>
          <a:prstGeom prst="rect">
            <a:avLst/>
          </a:prstGeom>
          <a:noFill/>
          <a:ln>
            <a:noFill/>
          </a:ln>
        </p:spPr>
        <p:txBody>
          <a:bodyPr anchorCtr="0" anchor="t" bIns="68575" lIns="68575" rIns="68575" tIns="68575"/>
          <a:lstStyle>
            <a:lvl1pPr rtl="0">
              <a:spcBef>
                <a:spcPts val="500"/>
              </a:spcBef>
              <a:buClr>
                <a:schemeClr val="dk1"/>
              </a:buClr>
              <a:buSzPct val="60869"/>
              <a:buFont typeface="Source Sans Pro"/>
              <a:defRPr sz="2300">
                <a:solidFill>
                  <a:schemeClr val="dk1"/>
                </a:solidFill>
                <a:latin typeface="Source Sans Pro"/>
                <a:ea typeface="Source Sans Pro"/>
                <a:cs typeface="Source Sans Pro"/>
                <a:sym typeface="Source Sans Pro"/>
              </a:defRPr>
            </a:lvl1pPr>
            <a:lvl2pPr rtl="0">
              <a:spcBef>
                <a:spcPts val="400"/>
              </a:spcBef>
              <a:buClr>
                <a:schemeClr val="dk1"/>
              </a:buClr>
              <a:buSzPct val="100000"/>
              <a:buFont typeface="Source Sans Pro"/>
              <a:defRPr sz="1800">
                <a:solidFill>
                  <a:schemeClr val="dk1"/>
                </a:solidFill>
                <a:latin typeface="Source Sans Pro"/>
                <a:ea typeface="Source Sans Pro"/>
                <a:cs typeface="Source Sans Pro"/>
                <a:sym typeface="Source Sans Pro"/>
              </a:defRPr>
            </a:lvl2pPr>
            <a:lvl3pPr rtl="0">
              <a:spcBef>
                <a:spcPts val="400"/>
              </a:spcBef>
              <a:buClr>
                <a:schemeClr val="dk1"/>
              </a:buClr>
              <a:buSzPct val="100000"/>
              <a:buFont typeface="Source Sans Pro"/>
              <a:defRPr sz="1800">
                <a:solidFill>
                  <a:schemeClr val="dk1"/>
                </a:solidFill>
                <a:latin typeface="Source Sans Pro"/>
                <a:ea typeface="Source Sans Pro"/>
                <a:cs typeface="Source Sans Pro"/>
                <a:sym typeface="Source Sans Pro"/>
              </a:defRPr>
            </a:lvl3pPr>
            <a:lvl4pPr rtl="0">
              <a:spcBef>
                <a:spcPts val="300"/>
              </a:spcBef>
              <a:buClr>
                <a:schemeClr val="dk1"/>
              </a:buClr>
              <a:buSzPct val="100000"/>
              <a:buFont typeface="Source Sans Pro"/>
              <a:defRPr sz="1400">
                <a:solidFill>
                  <a:schemeClr val="dk1"/>
                </a:solidFill>
                <a:latin typeface="Source Sans Pro"/>
                <a:ea typeface="Source Sans Pro"/>
                <a:cs typeface="Source Sans Pro"/>
                <a:sym typeface="Source Sans Pro"/>
              </a:defRPr>
            </a:lvl4pPr>
            <a:lvl5pPr rtl="0">
              <a:spcBef>
                <a:spcPts val="300"/>
              </a:spcBef>
              <a:buClr>
                <a:schemeClr val="dk1"/>
              </a:buClr>
              <a:buSzPct val="100000"/>
              <a:buFont typeface="Source Sans Pro"/>
              <a:defRPr sz="1400">
                <a:solidFill>
                  <a:schemeClr val="dk1"/>
                </a:solidFill>
                <a:latin typeface="Source Sans Pro"/>
                <a:ea typeface="Source Sans Pro"/>
                <a:cs typeface="Source Sans Pro"/>
                <a:sym typeface="Source Sans Pro"/>
              </a:defRPr>
            </a:lvl5pPr>
            <a:lvl6pPr rtl="0">
              <a:spcBef>
                <a:spcPts val="300"/>
              </a:spcBef>
              <a:buClr>
                <a:schemeClr val="dk1"/>
              </a:buClr>
              <a:buSzPct val="100000"/>
              <a:buFont typeface="Source Sans Pro"/>
              <a:defRPr sz="1400">
                <a:solidFill>
                  <a:schemeClr val="dk1"/>
                </a:solidFill>
                <a:latin typeface="Source Sans Pro"/>
                <a:ea typeface="Source Sans Pro"/>
                <a:cs typeface="Source Sans Pro"/>
                <a:sym typeface="Source Sans Pro"/>
              </a:defRPr>
            </a:lvl6pPr>
            <a:lvl7pPr rtl="0">
              <a:spcBef>
                <a:spcPts val="300"/>
              </a:spcBef>
              <a:buClr>
                <a:schemeClr val="dk1"/>
              </a:buClr>
              <a:buSzPct val="100000"/>
              <a:buFont typeface="Source Sans Pro"/>
              <a:defRPr sz="1400">
                <a:solidFill>
                  <a:schemeClr val="dk1"/>
                </a:solidFill>
                <a:latin typeface="Source Sans Pro"/>
                <a:ea typeface="Source Sans Pro"/>
                <a:cs typeface="Source Sans Pro"/>
                <a:sym typeface="Source Sans Pro"/>
              </a:defRPr>
            </a:lvl7pPr>
            <a:lvl8pPr rtl="0">
              <a:spcBef>
                <a:spcPts val="300"/>
              </a:spcBef>
              <a:buClr>
                <a:schemeClr val="dk1"/>
              </a:buClr>
              <a:buSzPct val="100000"/>
              <a:buFont typeface="Source Sans Pro"/>
              <a:defRPr sz="1400">
                <a:solidFill>
                  <a:schemeClr val="dk1"/>
                </a:solidFill>
                <a:latin typeface="Source Sans Pro"/>
                <a:ea typeface="Source Sans Pro"/>
                <a:cs typeface="Source Sans Pro"/>
                <a:sym typeface="Source Sans Pro"/>
              </a:defRPr>
            </a:lvl8pPr>
            <a:lvl9pPr rtl="0">
              <a:spcBef>
                <a:spcPts val="300"/>
              </a:spcBef>
              <a:buClr>
                <a:schemeClr val="dk1"/>
              </a:buClr>
              <a:buSzPct val="100000"/>
              <a:buFont typeface="Source Sans Pro"/>
              <a:defRPr sz="1400">
                <a:solidFill>
                  <a:schemeClr val="dk1"/>
                </a:solidFill>
                <a:latin typeface="Source Sans Pro"/>
                <a:ea typeface="Source Sans Pro"/>
                <a:cs typeface="Source Sans Pro"/>
                <a:sym typeface="Source Sans Pro"/>
              </a:defRPr>
            </a:lvl9pPr>
          </a:lstStyle>
          <a:p/>
        </p:txBody>
      </p:sp>
      <p:pic>
        <p:nvPicPr>
          <p:cNvPr id="8" name="Shape 8"/>
          <p:cNvPicPr preferRelativeResize="0"/>
          <p:nvPr/>
        </p:nvPicPr>
        <p:blipFill>
          <a:blip r:embed="rId2">
            <a:alphaModFix/>
          </a:blip>
          <a:stretch>
            <a:fillRect/>
          </a:stretch>
        </p:blipFill>
        <p:spPr>
          <a:xfrm>
            <a:off x="8316796" y="4909256"/>
            <a:ext cx="721518" cy="185737"/>
          </a:xfrm>
          <a:prstGeom prst="rect">
            <a:avLst/>
          </a:prstGeom>
          <a:noFill/>
          <a:ln>
            <a:noFill/>
          </a:ln>
        </p:spPr>
      </p:pic>
      <p:cxnSp>
        <p:nvCxnSpPr>
          <p:cNvPr id="9" name="Shape 9"/>
          <p:cNvCxnSpPr/>
          <p:nvPr/>
        </p:nvCxnSpPr>
        <p:spPr>
          <a:xfrm>
            <a:off x="368805" y="955368"/>
            <a:ext cx="8406600" cy="0"/>
          </a:xfrm>
          <a:prstGeom prst="straightConnector1">
            <a:avLst/>
          </a:prstGeom>
          <a:noFill/>
          <a:ln cap="flat" cmpd="sng" w="9525">
            <a:solidFill>
              <a:srgbClr val="B7B7B7"/>
            </a:solidFill>
            <a:prstDash val="solid"/>
            <a:round/>
            <a:headEnd len="lg" w="lg" type="none"/>
            <a:tailEnd len="lg" w="lg" type="none"/>
          </a:ln>
        </p:spPr>
      </p:cxnSp>
      <p:sp>
        <p:nvSpPr>
          <p:cNvPr id="10" name="Shape 10"/>
          <p:cNvSpPr txBox="1"/>
          <p:nvPr>
            <p:ph type="title"/>
          </p:nvPr>
        </p:nvSpPr>
        <p:spPr>
          <a:xfrm>
            <a:off x="-28893" y="302718"/>
            <a:ext cx="9172800" cy="686399"/>
          </a:xfrm>
          <a:prstGeom prst="rect">
            <a:avLst/>
          </a:prstGeom>
          <a:noFill/>
          <a:ln>
            <a:noFill/>
          </a:ln>
        </p:spPr>
        <p:txBody>
          <a:bodyPr anchorCtr="0" anchor="ctr" bIns="68575" lIns="68575" rIns="68575" tIns="68575"/>
          <a:lstStyle>
            <a:lvl1pPr rtl="0" algn="ctr">
              <a:spcBef>
                <a:spcPts val="0"/>
              </a:spcBef>
              <a:buNone/>
              <a:defRPr b="1" sz="2700">
                <a:latin typeface="Source Sans Pro"/>
                <a:ea typeface="Source Sans Pro"/>
                <a:cs typeface="Source Sans Pro"/>
                <a:sym typeface="Source Sans Pro"/>
              </a:defRPr>
            </a:lvl1pPr>
            <a:lvl2pPr rtl="0">
              <a:spcBef>
                <a:spcPts val="0"/>
              </a:spcBef>
              <a:buNone/>
              <a:defRPr sz="1100"/>
            </a:lvl2pPr>
            <a:lvl3pPr rtl="0">
              <a:spcBef>
                <a:spcPts val="0"/>
              </a:spcBef>
              <a:buNone/>
              <a:defRPr sz="1100"/>
            </a:lvl3pPr>
            <a:lvl4pPr rtl="0">
              <a:spcBef>
                <a:spcPts val="0"/>
              </a:spcBef>
              <a:buNone/>
              <a:defRPr sz="1100"/>
            </a:lvl4pPr>
            <a:lvl5pPr rtl="0">
              <a:spcBef>
                <a:spcPts val="0"/>
              </a:spcBef>
              <a:buNone/>
              <a:defRPr sz="1100"/>
            </a:lvl5pPr>
            <a:lvl6pPr rtl="0">
              <a:spcBef>
                <a:spcPts val="0"/>
              </a:spcBef>
              <a:buNone/>
              <a:defRPr sz="1100"/>
            </a:lvl6pPr>
            <a:lvl7pPr rtl="0">
              <a:spcBef>
                <a:spcPts val="0"/>
              </a:spcBef>
              <a:buNone/>
              <a:defRPr sz="1100"/>
            </a:lvl7pPr>
            <a:lvl8pPr rtl="0">
              <a:spcBef>
                <a:spcPts val="0"/>
              </a:spcBef>
              <a:buNone/>
              <a:defRPr sz="1100"/>
            </a:lvl8pPr>
            <a:lvl9pPr rtl="0">
              <a:spcBef>
                <a:spcPts val="0"/>
              </a:spcBef>
              <a:buNone/>
              <a:defRPr sz="1100"/>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36" name="Shape 236"/>
        <p:cNvGrpSpPr/>
        <p:nvPr/>
      </p:nvGrpSpPr>
      <p:grpSpPr>
        <a:xfrm>
          <a:off x="0" y="0"/>
          <a:ext cx="0" cy="0"/>
          <a:chOff x="0" y="0"/>
          <a:chExt cx="0" cy="0"/>
        </a:xfrm>
      </p:grpSpPr>
      <p:pic>
        <p:nvPicPr>
          <p:cNvPr id="237" name="Shape 237"/>
          <p:cNvPicPr preferRelativeResize="0"/>
          <p:nvPr/>
        </p:nvPicPr>
        <p:blipFill>
          <a:blip r:embed="rId1">
            <a:alphaModFix/>
          </a:blip>
          <a:stretch>
            <a:fillRect/>
          </a:stretch>
        </p:blipFill>
        <p:spPr>
          <a:xfrm>
            <a:off x="-57150" y="-69731"/>
            <a:ext cx="9269831" cy="5276550"/>
          </a:xfrm>
          <a:prstGeom prst="rect">
            <a:avLst/>
          </a:prstGeom>
          <a:noFill/>
          <a:ln>
            <a:noFill/>
          </a:ln>
        </p:spPr>
      </p:pic>
      <p:pic>
        <p:nvPicPr>
          <p:cNvPr id="238" name="Shape 238"/>
          <p:cNvPicPr preferRelativeResize="0"/>
          <p:nvPr/>
        </p:nvPicPr>
        <p:blipFill>
          <a:blip r:embed="rId2">
            <a:alphaModFix/>
          </a:blip>
          <a:stretch>
            <a:fillRect/>
          </a:stretch>
        </p:blipFill>
        <p:spPr>
          <a:xfrm>
            <a:off x="8202496" y="4909256"/>
            <a:ext cx="721518" cy="185737"/>
          </a:xfrm>
          <a:prstGeom prst="rect">
            <a:avLst/>
          </a:prstGeom>
          <a:noFill/>
          <a:ln>
            <a:noFill/>
          </a:ln>
        </p:spPr>
      </p:pic>
      <p:cxnSp>
        <p:nvCxnSpPr>
          <p:cNvPr id="239" name="Shape 239"/>
          <p:cNvCxnSpPr/>
          <p:nvPr/>
        </p:nvCxnSpPr>
        <p:spPr>
          <a:xfrm>
            <a:off x="368805" y="955368"/>
            <a:ext cx="8406600" cy="0"/>
          </a:xfrm>
          <a:prstGeom prst="straightConnector1">
            <a:avLst/>
          </a:prstGeom>
          <a:noFill/>
          <a:ln cap="flat" cmpd="sng" w="9525">
            <a:solidFill>
              <a:srgbClr val="B7B7B7"/>
            </a:solidFill>
            <a:prstDash val="solid"/>
            <a:round/>
            <a:headEnd len="lg" w="lg" type="none"/>
            <a:tailEnd len="lg" w="lg" type="none"/>
          </a:ln>
        </p:spPr>
      </p:cxnSp>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6.png"/><Relationship Id="rId4"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06.png"/><Relationship Id="rId4" Type="http://schemas.openxmlformats.org/officeDocument/2006/relationships/image" Target="../media/image0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0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0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0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06.png"/><Relationship Id="rId4" Type="http://schemas.openxmlformats.org/officeDocument/2006/relationships/image" Target="../media/image0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0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www.sra.org.uk/compete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pic>
        <p:nvPicPr>
          <p:cNvPr id="70" name="Shape 70"/>
          <p:cNvPicPr preferRelativeResize="0"/>
          <p:nvPr/>
        </p:nvPicPr>
        <p:blipFill>
          <a:blip r:embed="rId3">
            <a:alphaModFix/>
          </a:blip>
          <a:stretch>
            <a:fillRect/>
          </a:stretch>
        </p:blipFill>
        <p:spPr>
          <a:xfrm>
            <a:off x="-142012" y="-94406"/>
            <a:ext cx="9428025" cy="5388768"/>
          </a:xfrm>
          <a:prstGeom prst="rect">
            <a:avLst/>
          </a:prstGeom>
          <a:noFill/>
          <a:ln>
            <a:noFill/>
          </a:ln>
        </p:spPr>
      </p:pic>
      <p:pic>
        <p:nvPicPr>
          <p:cNvPr id="71" name="Shape 71"/>
          <p:cNvPicPr preferRelativeResize="0"/>
          <p:nvPr/>
        </p:nvPicPr>
        <p:blipFill rotWithShape="1">
          <a:blip r:embed="rId4">
            <a:alphaModFix/>
          </a:blip>
          <a:srcRect b="0" l="0" r="0" t="0"/>
          <a:stretch/>
        </p:blipFill>
        <p:spPr>
          <a:xfrm>
            <a:off x="89477" y="63506"/>
            <a:ext cx="1737899" cy="417900"/>
          </a:xfrm>
          <a:prstGeom prst="rect">
            <a:avLst/>
          </a:prstGeom>
          <a:noFill/>
          <a:ln>
            <a:noFill/>
          </a:ln>
        </p:spPr>
      </p:pic>
      <p:sp>
        <p:nvSpPr>
          <p:cNvPr id="72" name="Shape 72"/>
          <p:cNvSpPr txBox="1"/>
          <p:nvPr>
            <p:ph type="title"/>
          </p:nvPr>
        </p:nvSpPr>
        <p:spPr>
          <a:xfrm>
            <a:off x="89475" y="1022512"/>
            <a:ext cx="9054599" cy="3098399"/>
          </a:xfrm>
          <a:prstGeom prst="rect">
            <a:avLst/>
          </a:prstGeom>
        </p:spPr>
        <p:txBody>
          <a:bodyPr anchorCtr="0" anchor="ctr" bIns="68575" lIns="68575" rIns="68575" tIns="68575">
            <a:noAutofit/>
          </a:bodyPr>
          <a:lstStyle/>
          <a:p>
            <a:pPr lvl="0" rtl="0">
              <a:spcBef>
                <a:spcPts val="0"/>
              </a:spcBef>
              <a:buNone/>
            </a:pPr>
            <a:r>
              <a:rPr lang="en-GB"/>
              <a:t>BACKGROUND:</a:t>
            </a:r>
            <a:br>
              <a:rPr lang="en-GB"/>
            </a:br>
            <a:r>
              <a:rPr lang="en-GB"/>
              <a:t>The SRA’s new approach to continuing competence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How do you move to the new scheme</a:t>
            </a:r>
          </a:p>
        </p:txBody>
      </p:sp>
      <p:sp>
        <p:nvSpPr>
          <p:cNvPr id="133" name="Shape 133"/>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You do not need to inform the SRA that you are moving to the new approach</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There is no cutoff date. you can decide to move to the new approach right up until 31 October 2016</a:t>
            </a:r>
          </a:p>
          <a:p>
            <a:pPr indent="-101600" lvl="0" marL="254000" marR="0" rtl="0" algn="l">
              <a:spcBef>
                <a:spcPts val="50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How many </a:t>
            </a:r>
            <a:r>
              <a:rPr lang="en-GB" sz="3300">
                <a:solidFill>
                  <a:schemeClr val="dk1"/>
                </a:solidFill>
                <a:latin typeface="Calibri"/>
                <a:ea typeface="Calibri"/>
                <a:cs typeface="Calibri"/>
                <a:sym typeface="Calibri"/>
              </a:rPr>
              <a:t>firms</a:t>
            </a:r>
            <a:r>
              <a:rPr baseline="0" i="0" lang="en-GB" sz="3300" u="none" cap="none" strike="noStrike">
                <a:solidFill>
                  <a:schemeClr val="dk1"/>
                </a:solidFill>
                <a:latin typeface="Calibri"/>
                <a:ea typeface="Calibri"/>
                <a:cs typeface="Calibri"/>
                <a:sym typeface="Calibri"/>
              </a:rPr>
              <a:t> are moving</a:t>
            </a:r>
          </a:p>
        </p:txBody>
      </p:sp>
      <p:pic>
        <p:nvPicPr>
          <p:cNvPr id="140" name="Shape 140"/>
          <p:cNvPicPr preferRelativeResize="0"/>
          <p:nvPr/>
        </p:nvPicPr>
        <p:blipFill>
          <a:blip r:embed="rId3">
            <a:alphaModFix/>
          </a:blip>
          <a:stretch>
            <a:fillRect/>
          </a:stretch>
        </p:blipFill>
        <p:spPr>
          <a:xfrm>
            <a:off x="2603014" y="989124"/>
            <a:ext cx="3937975" cy="39651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lang="en-GB" sz="3300">
                <a:solidFill>
                  <a:schemeClr val="dk1"/>
                </a:solidFill>
                <a:latin typeface="Calibri"/>
                <a:ea typeface="Calibri"/>
                <a:cs typeface="Calibri"/>
                <a:sym typeface="Calibri"/>
              </a:rPr>
              <a:t>SRA Training Regulations 2011 Part 3</a:t>
            </a:r>
          </a:p>
        </p:txBody>
      </p:sp>
      <p:sp>
        <p:nvSpPr>
          <p:cNvPr id="147" name="Shape 147"/>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1" lang="en-GB" sz="2400">
                <a:latin typeface="Calibri"/>
                <a:ea typeface="Calibri"/>
                <a:cs typeface="Calibri"/>
                <a:sym typeface="Calibri"/>
              </a:rPr>
              <a:t>Regulation 3: </a:t>
            </a:r>
            <a:r>
              <a:rPr b="0" baseline="0" i="0" lang="en-GB" sz="2400" u="none" cap="none" strike="noStrike">
                <a:solidFill>
                  <a:schemeClr val="dk1"/>
                </a:solidFill>
                <a:latin typeface="Calibri"/>
                <a:ea typeface="Calibri"/>
                <a:cs typeface="Calibri"/>
                <a:sym typeface="Calibri"/>
              </a:rPr>
              <a:t>"You must... </a:t>
            </a:r>
            <a:r>
              <a:rPr b="1" baseline="0" i="0" lang="en-GB" sz="2400" u="none" cap="none" strike="noStrike">
                <a:solidFill>
                  <a:schemeClr val="dk1"/>
                </a:solidFill>
                <a:latin typeface="Calibri"/>
                <a:ea typeface="Calibri"/>
                <a:cs typeface="Calibri"/>
                <a:sym typeface="Calibri"/>
              </a:rPr>
              <a:t>consider and undertake the learning</a:t>
            </a:r>
            <a:r>
              <a:rPr b="0" baseline="0" i="0" lang="en-GB" sz="2400" u="none" cap="none" strike="noStrike">
                <a:solidFill>
                  <a:schemeClr val="dk1"/>
                </a:solidFill>
                <a:latin typeface="Calibri"/>
                <a:ea typeface="Calibri"/>
                <a:cs typeface="Calibri"/>
                <a:sym typeface="Calibri"/>
              </a:rPr>
              <a:t> and development you deem necessary to ensure your </a:t>
            </a:r>
            <a:r>
              <a:rPr b="1" baseline="0" i="0" lang="en-GB" sz="2400" u="none" cap="none" strike="noStrike">
                <a:solidFill>
                  <a:schemeClr val="dk1"/>
                </a:solidFill>
                <a:latin typeface="Calibri"/>
                <a:ea typeface="Calibri"/>
                <a:cs typeface="Calibri"/>
                <a:sym typeface="Calibri"/>
              </a:rPr>
              <a:t>ongoing competence</a:t>
            </a:r>
            <a:r>
              <a:rPr b="0" baseline="0" i="0" lang="en-GB" sz="2400" u="none" cap="none" strike="noStrike">
                <a:solidFill>
                  <a:schemeClr val="dk1"/>
                </a:solidFill>
                <a:latin typeface="Calibri"/>
                <a:ea typeface="Calibri"/>
                <a:cs typeface="Calibri"/>
                <a:sym typeface="Calibri"/>
              </a:rPr>
              <a:t> and that you are in a position to provide a proper standard of service to your clients"</a:t>
            </a:r>
          </a:p>
          <a:p>
            <a:pPr indent="-254000" lvl="0" marL="254000" marR="0" rtl="0" algn="l">
              <a:spcBef>
                <a:spcPts val="500"/>
              </a:spcBef>
              <a:buClr>
                <a:schemeClr val="dk1"/>
              </a:buClr>
              <a:buSzPct val="100000"/>
              <a:buFont typeface="Arial"/>
              <a:buChar char="•"/>
            </a:pPr>
            <a:r>
              <a:rPr b="1" lang="en-GB" sz="2400">
                <a:latin typeface="Calibri"/>
                <a:ea typeface="Calibri"/>
                <a:cs typeface="Calibri"/>
                <a:sym typeface="Calibri"/>
              </a:rPr>
              <a:t>Guidance note: </a:t>
            </a:r>
            <a:r>
              <a:rPr b="0" baseline="0" i="0" lang="en-GB" sz="2400" u="none" cap="none" strike="noStrike">
                <a:solidFill>
                  <a:schemeClr val="dk1"/>
                </a:solidFill>
                <a:latin typeface="Calibri"/>
                <a:ea typeface="Calibri"/>
                <a:cs typeface="Calibri"/>
                <a:sym typeface="Calibri"/>
              </a:rPr>
              <a:t>"The SRA Competence Statement for solicitors sets out what we mean by ongoing competence"</a:t>
            </a:r>
          </a:p>
          <a:p>
            <a:pPr indent="0" lvl="0" marL="0" marR="0" rtl="0" algn="l">
              <a:spcBef>
                <a:spcPts val="500"/>
              </a:spcBef>
              <a:buNone/>
            </a:pPr>
            <a:r>
              <a:t/>
            </a:r>
            <a:endParaRPr sz="2400">
              <a:latin typeface="Calibri"/>
              <a:ea typeface="Calibri"/>
              <a:cs typeface="Calibri"/>
              <a:sym typeface="Calibri"/>
            </a:endParaRPr>
          </a:p>
          <a:p>
            <a:pPr indent="-101600" lvl="0" marL="254000" marR="0" rtl="0" algn="l">
              <a:spcBef>
                <a:spcPts val="50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05978"/>
            <a:ext cx="8229600" cy="857400"/>
          </a:xfrm>
          <a:prstGeom prst="rect">
            <a:avLst/>
          </a:prstGeom>
        </p:spPr>
        <p:txBody>
          <a:bodyPr anchorCtr="0" anchor="ctr" bIns="68575" lIns="68575" rIns="68575" tIns="68575">
            <a:noAutofit/>
          </a:bodyPr>
          <a:lstStyle/>
          <a:p>
            <a:pPr>
              <a:spcBef>
                <a:spcPts val="0"/>
              </a:spcBef>
              <a:buNone/>
            </a:pPr>
            <a:r>
              <a:rPr lang="en-GB"/>
              <a:t>SRA’s guidance - recording hours is not enough</a:t>
            </a:r>
          </a:p>
        </p:txBody>
      </p:sp>
      <p:sp>
        <p:nvSpPr>
          <p:cNvPr id="154" name="Shape 154"/>
          <p:cNvSpPr txBox="1"/>
          <p:nvPr>
            <p:ph idx="1" type="body"/>
          </p:nvPr>
        </p:nvSpPr>
        <p:spPr>
          <a:xfrm>
            <a:off x="457200" y="1200150"/>
            <a:ext cx="8229600" cy="3725699"/>
          </a:xfrm>
          <a:prstGeom prst="rect">
            <a:avLst/>
          </a:prstGeom>
        </p:spPr>
        <p:txBody>
          <a:bodyPr anchorCtr="0" anchor="t" bIns="68575" lIns="68575" rIns="68575" tIns="68575">
            <a:noAutofit/>
          </a:bodyPr>
          <a:lstStyle/>
          <a:p>
            <a:pPr indent="-228600" lvl="0" marL="457200" rtl="0">
              <a:spcBef>
                <a:spcPts val="0"/>
              </a:spcBef>
            </a:pPr>
            <a:r>
              <a:rPr lang="en-GB"/>
              <a:t>Reflect on your practice to identify your learning and development needs</a:t>
            </a:r>
          </a:p>
          <a:p>
            <a:pPr indent="-228600" lvl="0" marL="457200" rtl="0">
              <a:spcBef>
                <a:spcPts val="0"/>
              </a:spcBef>
            </a:pPr>
            <a:r>
              <a:rPr lang="en-GB"/>
              <a:t>Plan how you will address your learning and development needs</a:t>
            </a:r>
          </a:p>
          <a:p>
            <a:pPr indent="-228600" lvl="0" marL="457200" rtl="0">
              <a:spcBef>
                <a:spcPts val="0"/>
              </a:spcBef>
            </a:pPr>
            <a:r>
              <a:rPr lang="en-GB"/>
              <a:t>Address you learning and development needs</a:t>
            </a:r>
          </a:p>
          <a:p>
            <a:pPr indent="-228600" lvl="0" marL="457200">
              <a:spcBef>
                <a:spcPts val="0"/>
              </a:spcBef>
            </a:pPr>
            <a:r>
              <a:rPr lang="en-GB"/>
              <a:t>Record and evaluate your learning and development activity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05978"/>
            <a:ext cx="8229600" cy="857400"/>
          </a:xfrm>
          <a:prstGeom prst="rect">
            <a:avLst/>
          </a:prstGeom>
        </p:spPr>
        <p:txBody>
          <a:bodyPr anchorCtr="0" anchor="ctr" bIns="68575" lIns="68575" rIns="68575" tIns="68575">
            <a:noAutofit/>
          </a:bodyPr>
          <a:lstStyle/>
          <a:p>
            <a:pPr>
              <a:spcBef>
                <a:spcPts val="0"/>
              </a:spcBef>
              <a:buNone/>
            </a:pPr>
            <a:r>
              <a:rPr lang="en-GB"/>
              <a:t>How to reflect</a:t>
            </a:r>
          </a:p>
        </p:txBody>
      </p:sp>
      <p:sp>
        <p:nvSpPr>
          <p:cNvPr id="160" name="Shape 160"/>
          <p:cNvSpPr txBox="1"/>
          <p:nvPr>
            <p:ph idx="1" type="body"/>
          </p:nvPr>
        </p:nvSpPr>
        <p:spPr>
          <a:xfrm>
            <a:off x="457200" y="1200150"/>
            <a:ext cx="8229600" cy="3725699"/>
          </a:xfrm>
          <a:prstGeom prst="rect">
            <a:avLst/>
          </a:prstGeom>
        </p:spPr>
        <p:txBody>
          <a:bodyPr anchorCtr="0" anchor="t" bIns="68575" lIns="68575" rIns="68575" tIns="68575">
            <a:noAutofit/>
          </a:bodyPr>
          <a:lstStyle/>
          <a:p>
            <a:pPr indent="-228600" lvl="0" marL="457200" rtl="0">
              <a:spcBef>
                <a:spcPts val="0"/>
              </a:spcBef>
            </a:pPr>
            <a:r>
              <a:rPr lang="en-GB"/>
              <a:t>What are my strengths and weaknesses?</a:t>
            </a:r>
          </a:p>
          <a:p>
            <a:pPr indent="-228600" lvl="0" marL="457200" rtl="0">
              <a:spcBef>
                <a:spcPts val="0"/>
              </a:spcBef>
            </a:pPr>
            <a:r>
              <a:rPr lang="en-GB"/>
              <a:t>Could I have done that better? If so, what? (And how?)</a:t>
            </a:r>
          </a:p>
          <a:p>
            <a:pPr indent="-228600" lvl="0" marL="457200" rtl="0">
              <a:spcBef>
                <a:spcPts val="0"/>
              </a:spcBef>
            </a:pPr>
            <a:r>
              <a:rPr lang="en-GB"/>
              <a:t>Was it to do with knowledge, technical skills or 'soft' skills / behaviours? If so, what knowledge, skills or behaviours were lacking?</a:t>
            </a:r>
          </a:p>
          <a:p>
            <a:pPr indent="-228600" lvl="0" marL="457200" rtl="0">
              <a:spcBef>
                <a:spcPts val="0"/>
              </a:spcBef>
            </a:pPr>
            <a:r>
              <a:rPr lang="en-GB"/>
              <a:t>In relation to that knowledge, or those skills or behaviours, how would I describe where I am now compared to where I need to be?</a:t>
            </a:r>
          </a:p>
          <a:p>
            <a:pPr indent="-228600" lvl="0" marL="457200">
              <a:spcBef>
                <a:spcPts val="0"/>
              </a:spcBef>
            </a:pPr>
            <a:r>
              <a:rPr lang="en-GB"/>
              <a:t>What do I need to do to get to where I need to be?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How to plan</a:t>
            </a:r>
          </a:p>
        </p:txBody>
      </p:sp>
      <p:sp>
        <p:nvSpPr>
          <p:cNvPr id="166" name="Shape 166"/>
          <p:cNvSpPr txBox="1"/>
          <p:nvPr>
            <p:ph idx="1" type="body"/>
          </p:nvPr>
        </p:nvSpPr>
        <p:spPr>
          <a:xfrm>
            <a:off x="457200" y="1200150"/>
            <a:ext cx="8229600" cy="3725699"/>
          </a:xfrm>
          <a:prstGeom prst="rect">
            <a:avLst/>
          </a:prstGeom>
        </p:spPr>
        <p:txBody>
          <a:bodyPr anchorCtr="0" anchor="t" bIns="68575" lIns="68575" rIns="68575" tIns="68575">
            <a:noAutofit/>
          </a:bodyPr>
          <a:lstStyle/>
          <a:p>
            <a:pPr indent="-228600" lvl="0" marL="457200" rtl="0">
              <a:spcBef>
                <a:spcPts val="0"/>
              </a:spcBef>
            </a:pPr>
            <a:r>
              <a:rPr lang="en-GB"/>
              <a:t>What you need to do</a:t>
            </a:r>
          </a:p>
          <a:p>
            <a:pPr indent="-228600" lvl="0" marL="457200" rtl="0">
              <a:spcBef>
                <a:spcPts val="0"/>
              </a:spcBef>
            </a:pPr>
            <a:r>
              <a:rPr lang="en-GB"/>
              <a:t>Why you need to it</a:t>
            </a:r>
          </a:p>
          <a:p>
            <a:pPr indent="-228600" lvl="0" marL="457200" rtl="0">
              <a:spcBef>
                <a:spcPts val="0"/>
              </a:spcBef>
            </a:pPr>
            <a:r>
              <a:rPr lang="en-GB"/>
              <a:t>When you need to do it</a:t>
            </a:r>
          </a:p>
          <a:p>
            <a:pPr indent="-228600" lvl="0" marL="457200" rtl="0">
              <a:spcBef>
                <a:spcPts val="0"/>
              </a:spcBef>
            </a:pPr>
            <a:r>
              <a:rPr lang="en-GB"/>
              <a:t>How you will do it</a:t>
            </a:r>
          </a:p>
          <a:p>
            <a:pPr indent="-228600" lvl="0" marL="457200" rtl="0">
              <a:spcBef>
                <a:spcPts val="0"/>
              </a:spcBef>
            </a:pPr>
            <a:r>
              <a:rPr lang="en-GB"/>
              <a:t>Prioritising your learning and development needs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How to plan</a:t>
            </a:r>
          </a:p>
        </p:txBody>
      </p:sp>
      <p:graphicFrame>
        <p:nvGraphicFramePr>
          <p:cNvPr id="172" name="Shape 172"/>
          <p:cNvGraphicFramePr/>
          <p:nvPr/>
        </p:nvGraphicFramePr>
        <p:xfrm>
          <a:off x="868287" y="1702725"/>
          <a:ext cx="3000000" cy="3000000"/>
        </p:xfrm>
        <a:graphic>
          <a:graphicData uri="http://schemas.openxmlformats.org/drawingml/2006/table">
            <a:tbl>
              <a:tblPr>
                <a:noFill/>
                <a:tableStyleId>{8F14B6CD-6145-4FEE-BB66-20CB1B87B91E}</a:tableStyleId>
              </a:tblPr>
              <a:tblGrid>
                <a:gridCol w="1343225"/>
                <a:gridCol w="1437500"/>
                <a:gridCol w="1594600"/>
                <a:gridCol w="1516050"/>
                <a:gridCol w="1516050"/>
              </a:tblGrid>
              <a:tr h="488250">
                <a:tc>
                  <a:txBody>
                    <a:bodyPr>
                      <a:noAutofit/>
                    </a:bodyPr>
                    <a:lstStyle/>
                    <a:p>
                      <a:pPr lvl="0" rtl="0">
                        <a:spcBef>
                          <a:spcPts val="0"/>
                        </a:spcBef>
                        <a:buNone/>
                      </a:pPr>
                      <a:r>
                        <a:rPr lang="en-GB" sz="1800"/>
                        <a:t>What do I want/need to learn?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What will I do to achieve this?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What resources or support will I need?</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What will my success criteria be?</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Target dates for review and completion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149125">
                <a:tc>
                  <a:txBody>
                    <a:bodyPr>
                      <a:noAutofit/>
                    </a:bodyPr>
                    <a:lstStyle/>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Example</a:t>
            </a:r>
          </a:p>
        </p:txBody>
      </p:sp>
      <p:sp>
        <p:nvSpPr>
          <p:cNvPr id="178" name="Shape 178"/>
          <p:cNvSpPr txBox="1"/>
          <p:nvPr>
            <p:ph idx="1" type="body"/>
          </p:nvPr>
        </p:nvSpPr>
        <p:spPr>
          <a:xfrm>
            <a:off x="457200" y="1200150"/>
            <a:ext cx="8229600" cy="3725699"/>
          </a:xfrm>
          <a:prstGeom prst="rect">
            <a:avLst/>
          </a:prstGeom>
        </p:spPr>
        <p:txBody>
          <a:bodyPr anchorCtr="0" anchor="t" bIns="68575" lIns="68575" rIns="68575" tIns="68575">
            <a:noAutofit/>
          </a:bodyPr>
          <a:lstStyle/>
          <a:p>
            <a:pPr lvl="0" rtl="0">
              <a:spcBef>
                <a:spcPts val="0"/>
              </a:spcBef>
              <a:buClr>
                <a:schemeClr val="dk1"/>
              </a:buClr>
              <a:buSzPct val="47826"/>
              <a:buFont typeface="Arial"/>
              <a:buNone/>
            </a:pPr>
            <a:r>
              <a:rPr b="1" lang="en-GB"/>
              <a:t>"Keep up to date with the latest legal, procedural and practice developments by:</a:t>
            </a:r>
          </a:p>
          <a:p>
            <a:pPr lvl="0" rtl="0">
              <a:spcBef>
                <a:spcPts val="0"/>
              </a:spcBef>
              <a:buClr>
                <a:schemeClr val="dk1"/>
              </a:buClr>
              <a:buFont typeface="Arial"/>
              <a:buNone/>
            </a:pPr>
            <a:r>
              <a:t/>
            </a:r>
            <a:endParaRPr/>
          </a:p>
          <a:p>
            <a:pPr lvl="0" rtl="0">
              <a:spcBef>
                <a:spcPts val="0"/>
              </a:spcBef>
              <a:buClr>
                <a:schemeClr val="dk1"/>
              </a:buClr>
              <a:buSzPct val="47826"/>
              <a:buFont typeface="Arial"/>
              <a:buNone/>
            </a:pPr>
            <a:r>
              <a:rPr lang="en-GB"/>
              <a:t>reviewing daily and weekly email updates on an ongoing basis</a:t>
            </a:r>
          </a:p>
          <a:p>
            <a:pPr lvl="0" rtl="0">
              <a:spcBef>
                <a:spcPts val="0"/>
              </a:spcBef>
              <a:buClr>
                <a:schemeClr val="dk1"/>
              </a:buClr>
              <a:buSzPct val="47826"/>
              <a:buFont typeface="Arial"/>
              <a:buNone/>
            </a:pPr>
            <a:r>
              <a:rPr lang="en-GB"/>
              <a:t>attending monthly team meetings to discuss developments</a:t>
            </a:r>
          </a:p>
          <a:p>
            <a:pPr lvl="0" rtl="0">
              <a:spcBef>
                <a:spcPts val="0"/>
              </a:spcBef>
              <a:buClr>
                <a:schemeClr val="dk1"/>
              </a:buClr>
              <a:buSzPct val="47826"/>
              <a:buFont typeface="Arial"/>
              <a:buNone/>
            </a:pPr>
            <a:r>
              <a:rPr lang="en-GB"/>
              <a:t>attending the 'Legal Update' training sessions delivered by [ ] twice a year"</a:t>
            </a:r>
          </a:p>
          <a:p>
            <a:pPr lvl="0" rtl="0">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How to learn</a:t>
            </a:r>
          </a:p>
        </p:txBody>
      </p:sp>
      <p:sp>
        <p:nvSpPr>
          <p:cNvPr id="184" name="Shape 184"/>
          <p:cNvSpPr txBox="1"/>
          <p:nvPr>
            <p:ph idx="1" type="body"/>
          </p:nvPr>
        </p:nvSpPr>
        <p:spPr>
          <a:xfrm>
            <a:off x="457200" y="1200150"/>
            <a:ext cx="8229600" cy="3725699"/>
          </a:xfrm>
          <a:prstGeom prst="rect">
            <a:avLst/>
          </a:prstGeom>
        </p:spPr>
        <p:txBody>
          <a:bodyPr anchorCtr="0" anchor="t" bIns="68575" lIns="68575" rIns="68575" tIns="68575">
            <a:noAutofit/>
          </a:bodyPr>
          <a:lstStyle/>
          <a:p>
            <a:pPr indent="-228600" lvl="0" marL="457200" rtl="0">
              <a:spcBef>
                <a:spcPts val="0"/>
              </a:spcBef>
            </a:pPr>
            <a:r>
              <a:rPr lang="en-GB"/>
              <a:t>Formal training</a:t>
            </a:r>
          </a:p>
          <a:p>
            <a:pPr indent="-228600" lvl="0" marL="457200" rtl="0">
              <a:spcBef>
                <a:spcPts val="0"/>
              </a:spcBef>
            </a:pPr>
            <a:r>
              <a:rPr lang="en-GB"/>
              <a:t>Shared learning</a:t>
            </a:r>
          </a:p>
          <a:p>
            <a:pPr indent="-228600" lvl="0" marL="457200" rtl="0">
              <a:spcBef>
                <a:spcPts val="0"/>
              </a:spcBef>
            </a:pPr>
            <a:r>
              <a:rPr lang="en-GB"/>
              <a:t>'Informal' training</a:t>
            </a:r>
          </a:p>
          <a:p>
            <a:pPr indent="-228600" lvl="0" marL="457200" rtl="0">
              <a:spcBef>
                <a:spcPts val="0"/>
              </a:spcBef>
            </a:pPr>
            <a:r>
              <a:rPr lang="en-GB"/>
              <a:t>Research, reading and discussion</a:t>
            </a:r>
          </a:p>
          <a:p>
            <a:pPr indent="-228600" lvl="0" marL="457200" rtl="0">
              <a:spcBef>
                <a:spcPts val="0"/>
              </a:spcBef>
            </a:pPr>
            <a:r>
              <a:rPr lang="en-GB"/>
              <a:t>Monthly update meetings</a:t>
            </a:r>
          </a:p>
          <a:p>
            <a:pPr indent="-228600" lvl="0" marL="457200" rtl="0">
              <a:spcBef>
                <a:spcPts val="0"/>
              </a:spcBef>
            </a:pPr>
            <a:r>
              <a:rPr lang="en-GB"/>
              <a:t>File reviews</a:t>
            </a:r>
          </a:p>
          <a:p>
            <a:pPr indent="-228600" lvl="0" marL="457200" rtl="0">
              <a:spcBef>
                <a:spcPts val="0"/>
              </a:spcBef>
            </a:pPr>
            <a:r>
              <a:rPr lang="en-GB"/>
              <a:t>Networking</a:t>
            </a:r>
          </a:p>
          <a:p>
            <a:pPr indent="-228600" lvl="0" marL="457200" rtl="0">
              <a:spcBef>
                <a:spcPts val="0"/>
              </a:spcBef>
            </a:pPr>
            <a:r>
              <a:rPr lang="en-GB"/>
              <a:t>Mentoring</a:t>
            </a:r>
          </a:p>
          <a:p>
            <a:pPr indent="-228600" lvl="0" marL="457200" rtl="0">
              <a:spcBef>
                <a:spcPts val="0"/>
              </a:spcBef>
            </a:pPr>
            <a:r>
              <a:rPr lang="en-GB"/>
              <a:t>Social media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How to record</a:t>
            </a:r>
          </a:p>
        </p:txBody>
      </p:sp>
      <p:sp>
        <p:nvSpPr>
          <p:cNvPr id="190" name="Shape 190"/>
          <p:cNvSpPr txBox="1"/>
          <p:nvPr>
            <p:ph idx="1" type="body"/>
          </p:nvPr>
        </p:nvSpPr>
        <p:spPr>
          <a:xfrm>
            <a:off x="457200" y="1200150"/>
            <a:ext cx="8229600" cy="3725699"/>
          </a:xfrm>
          <a:prstGeom prst="rect">
            <a:avLst/>
          </a:prstGeom>
        </p:spPr>
        <p:txBody>
          <a:bodyPr anchorCtr="0" anchor="t" bIns="68575" lIns="68575" rIns="68575" tIns="68575">
            <a:noAutofit/>
          </a:bodyPr>
          <a:lstStyle/>
          <a:p>
            <a:pPr lvl="0" rtl="0">
              <a:spcBef>
                <a:spcPts val="0"/>
              </a:spcBef>
              <a:buClr>
                <a:schemeClr val="dk1"/>
              </a:buClr>
              <a:buSzPct val="47826"/>
              <a:buFont typeface="Arial"/>
              <a:buNone/>
            </a:pPr>
            <a:r>
              <a:rPr lang="en-GB"/>
              <a:t>SRA does not prescribe a specific approach, however, for each of your identified learning and development need(s) you may find it useful to record:</a:t>
            </a:r>
          </a:p>
          <a:p>
            <a:pPr lvl="0" rtl="0">
              <a:spcBef>
                <a:spcPts val="0"/>
              </a:spcBef>
              <a:buClr>
                <a:schemeClr val="dk1"/>
              </a:buClr>
              <a:buFont typeface="Arial"/>
              <a:buNone/>
            </a:pPr>
            <a:r>
              <a:t/>
            </a:r>
            <a:endParaRPr/>
          </a:p>
          <a:p>
            <a:pPr indent="-228600" lvl="0" marL="457200" rtl="0">
              <a:spcBef>
                <a:spcPts val="0"/>
              </a:spcBef>
            </a:pPr>
            <a:r>
              <a:rPr lang="en-GB"/>
              <a:t>what you did;</a:t>
            </a:r>
          </a:p>
          <a:p>
            <a:pPr indent="-228600" lvl="0" marL="457200" rtl="0">
              <a:spcBef>
                <a:spcPts val="0"/>
              </a:spcBef>
            </a:pPr>
            <a:r>
              <a:rPr lang="en-GB"/>
              <a:t>how it was related to ensuring your competence;</a:t>
            </a:r>
          </a:p>
          <a:p>
            <a:pPr indent="-228600" lvl="0" marL="457200" rtl="0">
              <a:spcBef>
                <a:spcPts val="0"/>
              </a:spcBef>
            </a:pPr>
            <a:r>
              <a:rPr lang="en-GB"/>
              <a:t>what you learnt;</a:t>
            </a:r>
          </a:p>
          <a:p>
            <a:pPr indent="-228600" lvl="0" marL="457200" rtl="0">
              <a:spcBef>
                <a:spcPts val="0"/>
              </a:spcBef>
            </a:pPr>
            <a:r>
              <a:rPr lang="en-GB"/>
              <a:t>when the activity was completed.</a:t>
            </a:r>
          </a:p>
          <a:p>
            <a:pPr lvl="0" rt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 type="body"/>
          </p:nvPr>
        </p:nvSpPr>
        <p:spPr>
          <a:xfrm>
            <a:off x="457199" y="1200150"/>
            <a:ext cx="8229600" cy="3394500"/>
          </a:xfrm>
          <a:prstGeom prst="rect">
            <a:avLst/>
          </a:prstGeom>
        </p:spPr>
        <p:txBody>
          <a:bodyPr anchorCtr="0" anchor="t" bIns="68575" lIns="68575" rIns="68575" tIns="68575">
            <a:noAutofit/>
          </a:bodyPr>
          <a:lstStyle/>
          <a:p>
            <a:pPr indent="-101600" lvl="0" marL="254000" marR="0" rtl="0" algn="l">
              <a:lnSpc>
                <a:spcPct val="100000"/>
              </a:lnSpc>
              <a:spcBef>
                <a:spcPts val="500"/>
              </a:spcBef>
              <a:spcAft>
                <a:spcPts val="800"/>
              </a:spcAft>
              <a:buSzPct val="100000"/>
              <a:buFont typeface="Arial"/>
            </a:pPr>
            <a:r>
              <a:rPr b="1" lang="en-GB" sz="2400">
                <a:latin typeface="Calibri"/>
                <a:ea typeface="Calibri"/>
                <a:cs typeface="Calibri"/>
                <a:sym typeface="Calibri"/>
              </a:rPr>
              <a:t>October 2011:</a:t>
            </a:r>
            <a:r>
              <a:rPr lang="en-GB" sz="2400">
                <a:latin typeface="Calibri"/>
                <a:ea typeface="Calibri"/>
                <a:cs typeface="Calibri"/>
                <a:sym typeface="Calibri"/>
              </a:rPr>
              <a:t> Outcomes Focused Regulation</a:t>
            </a:r>
          </a:p>
          <a:p>
            <a:pPr indent="-101600" lvl="0" marL="254000" marR="0" rtl="0" algn="l">
              <a:lnSpc>
                <a:spcPct val="100000"/>
              </a:lnSpc>
              <a:spcBef>
                <a:spcPts val="500"/>
              </a:spcBef>
              <a:spcAft>
                <a:spcPts val="800"/>
              </a:spcAft>
              <a:buSzPct val="100000"/>
              <a:buFont typeface="Arial"/>
            </a:pPr>
            <a:r>
              <a:rPr b="1" lang="en-GB" sz="2400">
                <a:latin typeface="Calibri"/>
                <a:ea typeface="Calibri"/>
                <a:cs typeface="Calibri"/>
                <a:sym typeface="Calibri"/>
              </a:rPr>
              <a:t>February 2014:</a:t>
            </a:r>
            <a:r>
              <a:rPr lang="en-GB" sz="2400">
                <a:latin typeface="Calibri"/>
                <a:ea typeface="Calibri"/>
                <a:cs typeface="Calibri"/>
                <a:sym typeface="Calibri"/>
              </a:rPr>
              <a:t> SRA publishes consultation paper "Training for Tomorrow"</a:t>
            </a:r>
          </a:p>
          <a:p>
            <a:pPr indent="-101600" lvl="0" marL="254000" marR="0" rtl="0" algn="l">
              <a:lnSpc>
                <a:spcPct val="100000"/>
              </a:lnSpc>
              <a:spcBef>
                <a:spcPts val="500"/>
              </a:spcBef>
              <a:spcAft>
                <a:spcPts val="800"/>
              </a:spcAft>
              <a:buSzPct val="100000"/>
              <a:buFont typeface="Arial"/>
            </a:pPr>
            <a:r>
              <a:rPr b="1" lang="en-GB" sz="2400">
                <a:latin typeface="Calibri"/>
                <a:ea typeface="Calibri"/>
                <a:cs typeface="Calibri"/>
                <a:sym typeface="Calibri"/>
              </a:rPr>
              <a:t>May 2014:</a:t>
            </a:r>
            <a:r>
              <a:rPr lang="en-GB" sz="2400">
                <a:latin typeface="Calibri"/>
                <a:ea typeface="Calibri"/>
                <a:cs typeface="Calibri"/>
                <a:sym typeface="Calibri"/>
              </a:rPr>
              <a:t> SRA announces new approach to CPD</a:t>
            </a:r>
          </a:p>
          <a:p>
            <a:pPr indent="-101600" lvl="0" marL="254000" marR="0" rtl="0" algn="l">
              <a:lnSpc>
                <a:spcPct val="100000"/>
              </a:lnSpc>
              <a:spcBef>
                <a:spcPts val="500"/>
              </a:spcBef>
              <a:spcAft>
                <a:spcPts val="800"/>
              </a:spcAft>
              <a:buSzPct val="100000"/>
              <a:buFont typeface="Arial"/>
            </a:pPr>
            <a:r>
              <a:rPr b="1" lang="en-GB" sz="2400">
                <a:latin typeface="Calibri"/>
                <a:ea typeface="Calibri"/>
                <a:cs typeface="Calibri"/>
                <a:sym typeface="Calibri"/>
              </a:rPr>
              <a:t>February 2015:</a:t>
            </a:r>
            <a:r>
              <a:rPr lang="en-GB" sz="2400">
                <a:latin typeface="Calibri"/>
                <a:ea typeface="Calibri"/>
                <a:cs typeface="Calibri"/>
                <a:sym typeface="Calibri"/>
              </a:rPr>
              <a:t> 2015 LSB approves proposal</a:t>
            </a:r>
          </a:p>
          <a:p>
            <a:pPr indent="-101600" lvl="0" marL="254000" marR="0" rtl="0" algn="l">
              <a:lnSpc>
                <a:spcPct val="100000"/>
              </a:lnSpc>
              <a:spcBef>
                <a:spcPts val="500"/>
              </a:spcBef>
              <a:spcAft>
                <a:spcPts val="800"/>
              </a:spcAft>
              <a:buSzPct val="100000"/>
              <a:buFont typeface="Arial"/>
            </a:pPr>
            <a:r>
              <a:rPr b="1" lang="en-GB" sz="2400">
                <a:latin typeface="Calibri"/>
                <a:ea typeface="Calibri"/>
                <a:cs typeface="Calibri"/>
                <a:sym typeface="Calibri"/>
              </a:rPr>
              <a:t>April 2015:</a:t>
            </a:r>
            <a:r>
              <a:rPr lang="en-GB" sz="2400">
                <a:latin typeface="Calibri"/>
                <a:ea typeface="Calibri"/>
                <a:cs typeface="Calibri"/>
                <a:sym typeface="Calibri"/>
              </a:rPr>
              <a:t> Transition period begins</a:t>
            </a:r>
          </a:p>
          <a:p>
            <a:pPr indent="-101600" lvl="0" marL="254000" marR="0" rtl="0" algn="l">
              <a:lnSpc>
                <a:spcPct val="100000"/>
              </a:lnSpc>
              <a:spcBef>
                <a:spcPts val="500"/>
              </a:spcBef>
              <a:spcAft>
                <a:spcPts val="800"/>
              </a:spcAft>
              <a:buSzPct val="100000"/>
              <a:buFont typeface="Arial"/>
            </a:pPr>
            <a:r>
              <a:rPr b="1" lang="en-GB" sz="2400">
                <a:latin typeface="Calibri"/>
                <a:ea typeface="Calibri"/>
                <a:cs typeface="Calibri"/>
                <a:sym typeface="Calibri"/>
              </a:rPr>
              <a:t>November 2016:</a:t>
            </a:r>
            <a:r>
              <a:rPr lang="en-GB" sz="2400">
                <a:latin typeface="Calibri"/>
                <a:ea typeface="Calibri"/>
                <a:cs typeface="Calibri"/>
                <a:sym typeface="Calibri"/>
              </a:rPr>
              <a:t> Full implementation</a:t>
            </a:r>
          </a:p>
          <a:p>
            <a:pPr>
              <a:spcBef>
                <a:spcPts val="0"/>
              </a:spcBef>
              <a:buNone/>
            </a:pPr>
            <a:r>
              <a:t/>
            </a:r>
            <a:endParaRPr/>
          </a:p>
        </p:txBody>
      </p:sp>
      <p:sp>
        <p:nvSpPr>
          <p:cNvPr id="79" name="Shape 79"/>
          <p:cNvSpPr txBox="1"/>
          <p:nvPr>
            <p:ph type="title"/>
          </p:nvPr>
        </p:nvSpPr>
        <p:spPr>
          <a:xfrm>
            <a:off x="-28893" y="302718"/>
            <a:ext cx="9172800" cy="686399"/>
          </a:xfrm>
          <a:prstGeom prst="rect">
            <a:avLst/>
          </a:prstGeom>
        </p:spPr>
        <p:txBody>
          <a:bodyPr anchorCtr="0" anchor="ctr" bIns="68575" lIns="68575" rIns="68575" tIns="68575">
            <a:noAutofit/>
          </a:bodyPr>
          <a:lstStyle/>
          <a:p>
            <a:pPr>
              <a:spcBef>
                <a:spcPts val="0"/>
              </a:spcBef>
              <a:buNone/>
            </a:pPr>
            <a:r>
              <a:rPr lang="en-GB"/>
              <a:t>Timeline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How to record</a:t>
            </a:r>
          </a:p>
        </p:txBody>
      </p:sp>
      <p:graphicFrame>
        <p:nvGraphicFramePr>
          <p:cNvPr id="196" name="Shape 196"/>
          <p:cNvGraphicFramePr/>
          <p:nvPr/>
        </p:nvGraphicFramePr>
        <p:xfrm>
          <a:off x="448587" y="1167700"/>
          <a:ext cx="3000000" cy="3000000"/>
        </p:xfrm>
        <a:graphic>
          <a:graphicData uri="http://schemas.openxmlformats.org/drawingml/2006/table">
            <a:tbl>
              <a:tblPr>
                <a:noFill/>
                <a:tableStyleId>{E7A6C62F-F34F-4D3F-AA9F-19C8DDF73A31}</a:tableStyleId>
              </a:tblPr>
              <a:tblGrid>
                <a:gridCol w="1500975"/>
                <a:gridCol w="1606325"/>
                <a:gridCol w="1781875"/>
                <a:gridCol w="1694100"/>
                <a:gridCol w="1694100"/>
              </a:tblGrid>
              <a:tr h="1167150">
                <a:tc>
                  <a:txBody>
                    <a:bodyPr>
                      <a:noAutofit/>
                    </a:bodyPr>
                    <a:lstStyle/>
                    <a:p>
                      <a:pPr lvl="0" rtl="0">
                        <a:spcBef>
                          <a:spcPts val="0"/>
                        </a:spcBef>
                        <a:buNone/>
                      </a:pPr>
                      <a:r>
                        <a:rPr lang="en-GB" sz="1800"/>
                        <a:t>Key dates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What did you do?</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Why?</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What did you learn from this?</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1800"/>
                        <a:t>How have/will you use this?</a:t>
                      </a:r>
                    </a:p>
                    <a:p>
                      <a:pPr lvl="0" rtl="0">
                        <a:spcBef>
                          <a:spcPts val="0"/>
                        </a:spcBef>
                        <a:buNone/>
                      </a:pPr>
                      <a:r>
                        <a:rPr lang="en-GB" sz="1800"/>
                        <a:t>Any further action?</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149125">
                <a:tc>
                  <a:txBody>
                    <a:bodyPr>
                      <a:noAutofit/>
                    </a:bodyPr>
                    <a:lstStyle/>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spcBef>
                          <a:spcPts val="0"/>
                        </a:spcBef>
                        <a:buNone/>
                      </a:pPr>
                      <a:r>
                        <a:rPr lang="en-GB" sz="8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05978"/>
            <a:ext cx="8229600" cy="857400"/>
          </a:xfrm>
          <a:prstGeom prst="rect">
            <a:avLst/>
          </a:prstGeom>
        </p:spPr>
        <p:txBody>
          <a:bodyPr anchorCtr="0" anchor="ctr" bIns="68575" lIns="68575" rIns="68575" tIns="68575">
            <a:noAutofit/>
          </a:bodyPr>
          <a:lstStyle/>
          <a:p>
            <a:pPr>
              <a:spcBef>
                <a:spcPts val="0"/>
              </a:spcBef>
              <a:buNone/>
            </a:pPr>
            <a:r>
              <a:rPr lang="en-GB"/>
              <a:t>Annual Declaration</a:t>
            </a:r>
          </a:p>
        </p:txBody>
      </p:sp>
      <p:sp>
        <p:nvSpPr>
          <p:cNvPr id="202" name="Shape 202"/>
          <p:cNvSpPr txBox="1"/>
          <p:nvPr>
            <p:ph idx="1" type="body"/>
          </p:nvPr>
        </p:nvSpPr>
        <p:spPr>
          <a:xfrm>
            <a:off x="457200" y="1200150"/>
            <a:ext cx="8229600" cy="3725699"/>
          </a:xfrm>
          <a:prstGeom prst="rect">
            <a:avLst/>
          </a:prstGeom>
        </p:spPr>
        <p:txBody>
          <a:bodyPr anchorCtr="0" anchor="t" bIns="68575" lIns="68575" rIns="68575" tIns="68575">
            <a:noAutofit/>
          </a:bodyPr>
          <a:lstStyle/>
          <a:p>
            <a:pPr rtl="0" algn="ctr">
              <a:spcBef>
                <a:spcPts val="0"/>
              </a:spcBef>
              <a:buNone/>
            </a:pPr>
            <a:r>
              <a:rPr b="1" lang="en-GB"/>
              <a:t>“I have reflected on my practice and addressed any identified learning and development needs.”</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lvl="0">
              <a:spcBef>
                <a:spcPts val="0"/>
              </a:spcBef>
              <a:buNone/>
            </a:pPr>
            <a:r>
              <a:rPr lang="en-GB"/>
              <a:t>The declaration is made on the Practising Certificate Renewal Exercise (PCRE) forms. Either individual solicitors, or entities who complete the PCRE in bulk, can make the declaration.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05978"/>
            <a:ext cx="8229600" cy="857400"/>
          </a:xfrm>
          <a:prstGeom prst="rect">
            <a:avLst/>
          </a:prstGeom>
        </p:spPr>
        <p:txBody>
          <a:bodyPr anchorCtr="0" anchor="ctr" bIns="68575" lIns="68575" rIns="68575" tIns="68575">
            <a:noAutofit/>
          </a:bodyPr>
          <a:lstStyle/>
          <a:p>
            <a:pPr lvl="0" rtl="0">
              <a:spcBef>
                <a:spcPts val="0"/>
              </a:spcBef>
              <a:buNone/>
            </a:pPr>
            <a:r>
              <a:rPr lang="en-GB"/>
              <a:t>Annual Declaration</a:t>
            </a:r>
          </a:p>
        </p:txBody>
      </p:sp>
      <p:sp>
        <p:nvSpPr>
          <p:cNvPr id="208" name="Shape 208"/>
          <p:cNvSpPr txBox="1"/>
          <p:nvPr>
            <p:ph idx="1" type="body"/>
          </p:nvPr>
        </p:nvSpPr>
        <p:spPr>
          <a:xfrm>
            <a:off x="457200" y="1200150"/>
            <a:ext cx="8229600" cy="3725699"/>
          </a:xfrm>
          <a:prstGeom prst="rect">
            <a:avLst/>
          </a:prstGeom>
        </p:spPr>
        <p:txBody>
          <a:bodyPr anchorCtr="0" anchor="t" bIns="68575" lIns="68575" rIns="68575" tIns="68575">
            <a:noAutofit/>
          </a:bodyPr>
          <a:lstStyle/>
          <a:p>
            <a:pPr lvl="0" rtl="0">
              <a:spcBef>
                <a:spcPts val="0"/>
              </a:spcBef>
              <a:buNone/>
            </a:pPr>
            <a:r>
              <a:rPr lang="en-GB"/>
              <a:t>“The regulatory obligation for solicitors is that they must comply with principle 5. Any declaration will be related to that obligation and to the steps solicitors take to ensure they comply with it. </a:t>
            </a:r>
          </a:p>
          <a:p>
            <a:pPr lvl="0" rtl="0">
              <a:spcBef>
                <a:spcPts val="0"/>
              </a:spcBef>
              <a:buNone/>
            </a:pPr>
            <a:r>
              <a:t/>
            </a:r>
            <a:endParaRPr/>
          </a:p>
          <a:p>
            <a:pPr lvl="0" rtl="0">
              <a:spcBef>
                <a:spcPts val="0"/>
              </a:spcBef>
              <a:buNone/>
            </a:pPr>
            <a:r>
              <a:rPr lang="en-GB"/>
              <a:t>Solicitors who move to the new approach will be required to reflect on the standard of their work by reference to the Competence Statement for solicitors and to address identified learning needs. Solicitors who do this will be in a position to make any necessary declaration.”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142012" y="-94406"/>
            <a:ext cx="9428025" cy="5388768"/>
          </a:xfrm>
          <a:prstGeom prst="rect">
            <a:avLst/>
          </a:prstGeom>
          <a:noFill/>
          <a:ln>
            <a:noFill/>
          </a:ln>
        </p:spPr>
      </p:pic>
      <p:pic>
        <p:nvPicPr>
          <p:cNvPr id="214" name="Shape 214"/>
          <p:cNvPicPr preferRelativeResize="0"/>
          <p:nvPr/>
        </p:nvPicPr>
        <p:blipFill rotWithShape="1">
          <a:blip r:embed="rId4">
            <a:alphaModFix/>
          </a:blip>
          <a:srcRect b="0" l="0" r="0" t="0"/>
          <a:stretch/>
        </p:blipFill>
        <p:spPr>
          <a:xfrm>
            <a:off x="89477" y="63506"/>
            <a:ext cx="1737899" cy="417900"/>
          </a:xfrm>
          <a:prstGeom prst="rect">
            <a:avLst/>
          </a:prstGeom>
          <a:noFill/>
          <a:ln>
            <a:noFill/>
          </a:ln>
        </p:spPr>
      </p:pic>
      <p:sp>
        <p:nvSpPr>
          <p:cNvPr id="215" name="Shape 215"/>
          <p:cNvSpPr txBox="1"/>
          <p:nvPr>
            <p:ph type="title"/>
          </p:nvPr>
        </p:nvSpPr>
        <p:spPr>
          <a:xfrm>
            <a:off x="89475" y="1022512"/>
            <a:ext cx="9054599" cy="3098399"/>
          </a:xfrm>
          <a:prstGeom prst="rect">
            <a:avLst/>
          </a:prstGeom>
        </p:spPr>
        <p:txBody>
          <a:bodyPr anchorCtr="0" anchor="ctr" bIns="68575" lIns="68575" rIns="68575" tIns="68575">
            <a:noAutofit/>
          </a:bodyPr>
          <a:lstStyle/>
          <a:p>
            <a:pPr lvl="0" rtl="0">
              <a:spcBef>
                <a:spcPts val="0"/>
              </a:spcBef>
              <a:buNone/>
            </a:pPr>
            <a:r>
              <a:rPr lang="en-GB"/>
              <a:t>The VinciWorks system for continuing competence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id="221" name="Shape 221"/>
          <p:cNvPicPr preferRelativeResize="0"/>
          <p:nvPr/>
        </p:nvPicPr>
        <p:blipFill>
          <a:blip r:embed="rId3">
            <a:alphaModFix/>
          </a:blip>
          <a:stretch>
            <a:fillRect/>
          </a:stretch>
        </p:blipFill>
        <p:spPr>
          <a:xfrm>
            <a:off x="0" y="430624"/>
            <a:ext cx="9143998" cy="428227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id="226" name="Shape 226"/>
          <p:cNvPicPr preferRelativeResize="0"/>
          <p:nvPr/>
        </p:nvPicPr>
        <p:blipFill rotWithShape="1">
          <a:blip r:embed="rId3">
            <a:alphaModFix/>
          </a:blip>
          <a:srcRect b="2647" l="0" r="0" t="0"/>
          <a:stretch/>
        </p:blipFill>
        <p:spPr>
          <a:xfrm>
            <a:off x="416900" y="0"/>
            <a:ext cx="8310199" cy="50074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0" y="302718"/>
            <a:ext cx="9144000" cy="686399"/>
          </a:xfrm>
          <a:prstGeom prst="rect">
            <a:avLst/>
          </a:prstGeom>
        </p:spPr>
        <p:txBody>
          <a:bodyPr anchorCtr="0" anchor="ctr" bIns="68575" lIns="68575" rIns="68575" tIns="68575">
            <a:noAutofit/>
          </a:bodyPr>
          <a:lstStyle/>
          <a:p>
            <a:pPr>
              <a:spcBef>
                <a:spcPts val="0"/>
              </a:spcBef>
              <a:buNone/>
            </a:pPr>
            <a:r>
              <a:rPr lang="en-GB"/>
              <a:t>Reporting</a:t>
            </a:r>
          </a:p>
        </p:txBody>
      </p:sp>
      <p:pic>
        <p:nvPicPr>
          <p:cNvPr id="232" name="Shape 232"/>
          <p:cNvPicPr preferRelativeResize="0"/>
          <p:nvPr/>
        </p:nvPicPr>
        <p:blipFill>
          <a:blip r:embed="rId3">
            <a:alphaModFix/>
          </a:blip>
          <a:stretch>
            <a:fillRect/>
          </a:stretch>
        </p:blipFill>
        <p:spPr>
          <a:xfrm>
            <a:off x="0" y="1524083"/>
            <a:ext cx="9144000" cy="2095332"/>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137193" y="-81487"/>
            <a:ext cx="9428025" cy="5306473"/>
          </a:xfrm>
          <a:prstGeom prst="rect">
            <a:avLst/>
          </a:prstGeom>
          <a:noFill/>
          <a:ln>
            <a:noFill/>
          </a:ln>
        </p:spPr>
      </p:pic>
      <p:pic>
        <p:nvPicPr>
          <p:cNvPr id="257" name="Shape 257"/>
          <p:cNvPicPr preferRelativeResize="0"/>
          <p:nvPr/>
        </p:nvPicPr>
        <p:blipFill rotWithShape="1">
          <a:blip r:embed="rId4">
            <a:alphaModFix/>
          </a:blip>
          <a:srcRect b="0" l="0" r="0" t="0"/>
          <a:stretch/>
        </p:blipFill>
        <p:spPr>
          <a:xfrm>
            <a:off x="2344687" y="2031675"/>
            <a:ext cx="4454699" cy="1070999"/>
          </a:xfrm>
          <a:prstGeom prst="rect">
            <a:avLst/>
          </a:prstGeom>
          <a:noFill/>
          <a:ln>
            <a:noFill/>
          </a:ln>
        </p:spPr>
      </p:pic>
      <p:sp>
        <p:nvSpPr>
          <p:cNvPr id="258" name="Shape 258"/>
          <p:cNvSpPr txBox="1"/>
          <p:nvPr/>
        </p:nvSpPr>
        <p:spPr>
          <a:xfrm>
            <a:off x="1411875" y="1281112"/>
            <a:ext cx="6320099" cy="940800"/>
          </a:xfrm>
          <a:prstGeom prst="rect">
            <a:avLst/>
          </a:prstGeom>
          <a:noFill/>
          <a:ln>
            <a:noFill/>
          </a:ln>
        </p:spPr>
        <p:txBody>
          <a:bodyPr anchorCtr="0" anchor="t" bIns="34275" lIns="68575" rIns="68575" tIns="34275">
            <a:noAutofit/>
          </a:bodyPr>
          <a:lstStyle/>
          <a:p>
            <a:pPr indent="0" lvl="0" marL="0" marR="0" rtl="0" algn="ctr">
              <a:lnSpc>
                <a:spcPct val="100000"/>
              </a:lnSpc>
              <a:spcBef>
                <a:spcPts val="0"/>
              </a:spcBef>
              <a:spcAft>
                <a:spcPts val="0"/>
              </a:spcAft>
              <a:buClr>
                <a:srgbClr val="000000"/>
              </a:buClr>
              <a:buSzPct val="25000"/>
              <a:buFont typeface="Source Sans Pro"/>
              <a:buNone/>
            </a:pPr>
            <a:r>
              <a:rPr b="1" lang="en-GB" sz="3600">
                <a:solidFill>
                  <a:srgbClr val="FFFFFF"/>
                </a:solidFill>
                <a:latin typeface="Muli"/>
                <a:ea typeface="Muli"/>
                <a:cs typeface="Muli"/>
                <a:sym typeface="Muli"/>
              </a:rPr>
              <a:t>A short introduction to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nvSpPr>
        <p:spPr>
          <a:xfrm>
            <a:off x="0" y="189309"/>
            <a:ext cx="9144000" cy="857400"/>
          </a:xfrm>
          <a:prstGeom prst="rect">
            <a:avLst/>
          </a:prstGeom>
          <a:noFill/>
          <a:ln>
            <a:noFill/>
          </a:ln>
        </p:spPr>
        <p:txBody>
          <a:bodyPr anchorCtr="0" anchor="ctr" bIns="34275" lIns="68575" rIns="68575" tIns="34275">
            <a:noAutofit/>
          </a:bodyPr>
          <a:lstStyle/>
          <a:p>
            <a:pPr indent="0" lvl="0" marL="0" marR="0" rtl="0" algn="ctr">
              <a:spcBef>
                <a:spcPts val="0"/>
              </a:spcBef>
              <a:spcAft>
                <a:spcPts val="0"/>
              </a:spcAft>
              <a:buSzPct val="25000"/>
              <a:buNone/>
            </a:pPr>
            <a:r>
              <a:rPr b="1" lang="en-GB" sz="2600">
                <a:latin typeface="Muli"/>
                <a:ea typeface="Muli"/>
                <a:cs typeface="Muli"/>
                <a:sym typeface="Muli"/>
              </a:rPr>
              <a:t>Leading provider of risk and compliance solutions</a:t>
            </a:r>
          </a:p>
        </p:txBody>
      </p:sp>
      <p:pic>
        <p:nvPicPr>
          <p:cNvPr id="264" name="Shape 264"/>
          <p:cNvPicPr preferRelativeResize="0"/>
          <p:nvPr/>
        </p:nvPicPr>
        <p:blipFill>
          <a:blip r:embed="rId3">
            <a:alphaModFix/>
          </a:blip>
          <a:stretch>
            <a:fillRect/>
          </a:stretch>
        </p:blipFill>
        <p:spPr>
          <a:xfrm>
            <a:off x="1827525" y="1661062"/>
            <a:ext cx="1361943" cy="2315325"/>
          </a:xfrm>
          <a:prstGeom prst="rect">
            <a:avLst/>
          </a:prstGeom>
          <a:noFill/>
          <a:ln>
            <a:noFill/>
          </a:ln>
        </p:spPr>
      </p:pic>
      <p:pic>
        <p:nvPicPr>
          <p:cNvPr id="265" name="Shape 265"/>
          <p:cNvPicPr preferRelativeResize="0"/>
          <p:nvPr/>
        </p:nvPicPr>
        <p:blipFill>
          <a:blip r:embed="rId4">
            <a:alphaModFix/>
          </a:blip>
          <a:stretch>
            <a:fillRect/>
          </a:stretch>
        </p:blipFill>
        <p:spPr>
          <a:xfrm>
            <a:off x="5528737" y="1873312"/>
            <a:ext cx="2239218" cy="1988774"/>
          </a:xfrm>
          <a:prstGeom prst="rect">
            <a:avLst/>
          </a:prstGeom>
          <a:noFill/>
          <a:ln>
            <a:noFill/>
          </a:ln>
        </p:spPr>
      </p:pic>
      <p:sp>
        <p:nvSpPr>
          <p:cNvPr id="266" name="Shape 266"/>
          <p:cNvSpPr txBox="1"/>
          <p:nvPr/>
        </p:nvSpPr>
        <p:spPr>
          <a:xfrm>
            <a:off x="1472306" y="3989793"/>
            <a:ext cx="2050499" cy="1041000"/>
          </a:xfrm>
          <a:prstGeom prst="rect">
            <a:avLst/>
          </a:prstGeom>
          <a:noFill/>
          <a:ln>
            <a:noFill/>
          </a:ln>
        </p:spPr>
        <p:txBody>
          <a:bodyPr anchorCtr="0" anchor="t" bIns="68575" lIns="68575" rIns="68575" tIns="68575">
            <a:noAutofit/>
          </a:bodyPr>
          <a:lstStyle/>
          <a:p>
            <a:pPr lvl="0" rtl="0" algn="ctr">
              <a:spcBef>
                <a:spcPts val="0"/>
              </a:spcBef>
              <a:buNone/>
            </a:pPr>
            <a:r>
              <a:rPr b="1" lang="en-GB" sz="1800">
                <a:solidFill>
                  <a:srgbClr val="22A8CB"/>
                </a:solidFill>
                <a:latin typeface="Source Sans Pro"/>
                <a:ea typeface="Source Sans Pro"/>
                <a:cs typeface="Source Sans Pro"/>
                <a:sym typeface="Source Sans Pro"/>
              </a:rPr>
              <a:t>60 of the top 100 law firms in the UK</a:t>
            </a:r>
          </a:p>
        </p:txBody>
      </p:sp>
      <p:sp>
        <p:nvSpPr>
          <p:cNvPr id="267" name="Shape 267"/>
          <p:cNvSpPr txBox="1"/>
          <p:nvPr/>
        </p:nvSpPr>
        <p:spPr>
          <a:xfrm>
            <a:off x="5280134" y="3989793"/>
            <a:ext cx="2686800" cy="1041000"/>
          </a:xfrm>
          <a:prstGeom prst="rect">
            <a:avLst/>
          </a:prstGeom>
          <a:noFill/>
          <a:ln>
            <a:noFill/>
          </a:ln>
        </p:spPr>
        <p:txBody>
          <a:bodyPr anchorCtr="0" anchor="t" bIns="68575" lIns="68575" rIns="68575" tIns="68575">
            <a:noAutofit/>
          </a:bodyPr>
          <a:lstStyle/>
          <a:p>
            <a:pPr lvl="0" rtl="0" algn="ctr">
              <a:spcBef>
                <a:spcPts val="0"/>
              </a:spcBef>
              <a:buNone/>
            </a:pPr>
            <a:r>
              <a:rPr b="1" lang="en-GB" sz="1800">
                <a:solidFill>
                  <a:srgbClr val="22A8CB"/>
                </a:solidFill>
                <a:latin typeface="Source Sans Pro"/>
                <a:ea typeface="Source Sans Pro"/>
                <a:cs typeface="Source Sans Pro"/>
                <a:sym typeface="Source Sans Pro"/>
              </a:rPr>
              <a:t>1 in 5 UK solicitors currently use VinciWorks</a:t>
            </a:r>
          </a:p>
          <a:p>
            <a:pPr lvl="0" rtl="0" algn="ctr">
              <a:spcBef>
                <a:spcPts val="0"/>
              </a:spcBef>
              <a:buNone/>
            </a:pPr>
            <a:r>
              <a:t/>
            </a:r>
            <a:endParaRPr b="1" sz="1800">
              <a:solidFill>
                <a:srgbClr val="22A8CB"/>
              </a:solidFill>
              <a:latin typeface="Source Sans Pro"/>
              <a:ea typeface="Source Sans Pro"/>
              <a:cs typeface="Source Sans Pro"/>
              <a:sym typeface="Source Sans Pro"/>
            </a:endParaRPr>
          </a:p>
          <a:p>
            <a:pPr lvl="0" rtl="0" algn="ctr">
              <a:spcBef>
                <a:spcPts val="0"/>
              </a:spcBef>
              <a:buNone/>
            </a:pPr>
            <a:r>
              <a:t/>
            </a:r>
            <a:endParaRPr b="1" sz="1800">
              <a:solidFill>
                <a:srgbClr val="22A8CB"/>
              </a:solidFill>
              <a:latin typeface="Source Sans Pro"/>
              <a:ea typeface="Source Sans Pro"/>
              <a:cs typeface="Source Sans Pro"/>
              <a:sym typeface="Source Sans Pro"/>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nvSpPr>
        <p:spPr>
          <a:xfrm>
            <a:off x="0" y="189309"/>
            <a:ext cx="9144000" cy="857400"/>
          </a:xfrm>
          <a:prstGeom prst="rect">
            <a:avLst/>
          </a:prstGeom>
          <a:noFill/>
          <a:ln>
            <a:noFill/>
          </a:ln>
        </p:spPr>
        <p:txBody>
          <a:bodyPr anchorCtr="0" anchor="ctr" bIns="34275" lIns="68575" rIns="68575" tIns="34275">
            <a:noAutofit/>
          </a:bodyPr>
          <a:lstStyle/>
          <a:p>
            <a:pPr indent="0" lvl="0" marL="0" marR="0" rtl="0" algn="ctr">
              <a:spcBef>
                <a:spcPts val="0"/>
              </a:spcBef>
              <a:spcAft>
                <a:spcPts val="0"/>
              </a:spcAft>
              <a:buSzPct val="25000"/>
              <a:buNone/>
            </a:pPr>
            <a:r>
              <a:rPr b="1" lang="en-GB" sz="2600">
                <a:latin typeface="Muli"/>
                <a:ea typeface="Muli"/>
                <a:cs typeface="Muli"/>
                <a:sym typeface="Muli"/>
              </a:rPr>
              <a:t>Leading provider of risk and compliance solutions</a:t>
            </a:r>
          </a:p>
        </p:txBody>
      </p:sp>
      <p:sp>
        <p:nvSpPr>
          <p:cNvPr id="273" name="Shape 273"/>
          <p:cNvSpPr txBox="1"/>
          <p:nvPr/>
        </p:nvSpPr>
        <p:spPr>
          <a:xfrm>
            <a:off x="1472306" y="3989793"/>
            <a:ext cx="2050499" cy="1041000"/>
          </a:xfrm>
          <a:prstGeom prst="rect">
            <a:avLst/>
          </a:prstGeom>
          <a:noFill/>
          <a:ln>
            <a:noFill/>
          </a:ln>
        </p:spPr>
        <p:txBody>
          <a:bodyPr anchorCtr="0" anchor="t" bIns="68575" lIns="68575" rIns="68575" tIns="68575">
            <a:noAutofit/>
          </a:bodyPr>
          <a:lstStyle/>
          <a:p>
            <a:pPr lvl="0" rtl="0" algn="ctr">
              <a:spcBef>
                <a:spcPts val="0"/>
              </a:spcBef>
              <a:buNone/>
            </a:pPr>
            <a:r>
              <a:rPr b="1" lang="en-GB" sz="1800">
                <a:solidFill>
                  <a:srgbClr val="22A8CB"/>
                </a:solidFill>
                <a:latin typeface="Source Sans Pro"/>
                <a:ea typeface="Source Sans Pro"/>
                <a:cs typeface="Source Sans Pro"/>
                <a:sym typeface="Source Sans Pro"/>
              </a:rPr>
              <a:t>85,256 active users</a:t>
            </a:r>
          </a:p>
        </p:txBody>
      </p:sp>
      <p:sp>
        <p:nvSpPr>
          <p:cNvPr id="274" name="Shape 274"/>
          <p:cNvSpPr txBox="1"/>
          <p:nvPr/>
        </p:nvSpPr>
        <p:spPr>
          <a:xfrm>
            <a:off x="5280134" y="3989793"/>
            <a:ext cx="2686800" cy="1041000"/>
          </a:xfrm>
          <a:prstGeom prst="rect">
            <a:avLst/>
          </a:prstGeom>
          <a:noFill/>
          <a:ln>
            <a:noFill/>
          </a:ln>
        </p:spPr>
        <p:txBody>
          <a:bodyPr anchorCtr="0" anchor="t" bIns="68575" lIns="68575" rIns="68575" tIns="68575">
            <a:noAutofit/>
          </a:bodyPr>
          <a:lstStyle/>
          <a:p>
            <a:pPr lvl="0" rtl="0" algn="ctr">
              <a:spcBef>
                <a:spcPts val="0"/>
              </a:spcBef>
              <a:buNone/>
            </a:pPr>
            <a:r>
              <a:rPr b="1" lang="en-GB" sz="1800">
                <a:solidFill>
                  <a:srgbClr val="22A8CB"/>
                </a:solidFill>
                <a:latin typeface="Source Sans Pro"/>
                <a:ea typeface="Source Sans Pro"/>
                <a:cs typeface="Source Sans Pro"/>
                <a:sym typeface="Source Sans Pro"/>
              </a:rPr>
              <a:t>7,400 monthly e-learning course completions</a:t>
            </a:r>
          </a:p>
          <a:p>
            <a:pPr lvl="0" rtl="0" algn="ctr">
              <a:spcBef>
                <a:spcPts val="0"/>
              </a:spcBef>
              <a:buNone/>
            </a:pPr>
            <a:r>
              <a:t/>
            </a:r>
            <a:endParaRPr b="1" sz="1800">
              <a:solidFill>
                <a:srgbClr val="22A8CB"/>
              </a:solidFill>
              <a:latin typeface="Source Sans Pro"/>
              <a:ea typeface="Source Sans Pro"/>
              <a:cs typeface="Source Sans Pro"/>
              <a:sym typeface="Source Sans Pro"/>
            </a:endParaRPr>
          </a:p>
          <a:p>
            <a:pPr lvl="0" rtl="0" algn="ctr">
              <a:spcBef>
                <a:spcPts val="0"/>
              </a:spcBef>
              <a:buNone/>
            </a:pPr>
            <a:r>
              <a:t/>
            </a:r>
            <a:endParaRPr b="1" sz="1800">
              <a:solidFill>
                <a:srgbClr val="22A8CB"/>
              </a:solidFill>
              <a:latin typeface="Source Sans Pro"/>
              <a:ea typeface="Source Sans Pro"/>
              <a:cs typeface="Source Sans Pro"/>
              <a:sym typeface="Source Sans Pro"/>
            </a:endParaRPr>
          </a:p>
        </p:txBody>
      </p:sp>
      <p:pic>
        <p:nvPicPr>
          <p:cNvPr id="275" name="Shape 275"/>
          <p:cNvPicPr preferRelativeResize="0"/>
          <p:nvPr/>
        </p:nvPicPr>
        <p:blipFill>
          <a:blip r:embed="rId3">
            <a:alphaModFix/>
          </a:blip>
          <a:stretch>
            <a:fillRect/>
          </a:stretch>
        </p:blipFill>
        <p:spPr>
          <a:xfrm>
            <a:off x="5013598" y="1889719"/>
            <a:ext cx="3259800" cy="1884581"/>
          </a:xfrm>
          <a:prstGeom prst="rect">
            <a:avLst/>
          </a:prstGeom>
          <a:noFill/>
          <a:ln>
            <a:noFill/>
          </a:ln>
        </p:spPr>
      </p:pic>
      <p:pic>
        <p:nvPicPr>
          <p:cNvPr id="276" name="Shape 276"/>
          <p:cNvPicPr preferRelativeResize="0"/>
          <p:nvPr/>
        </p:nvPicPr>
        <p:blipFill>
          <a:blip r:embed="rId4">
            <a:alphaModFix/>
          </a:blip>
          <a:stretch>
            <a:fillRect/>
          </a:stretch>
        </p:blipFill>
        <p:spPr>
          <a:xfrm>
            <a:off x="1134787" y="1832568"/>
            <a:ext cx="2755405" cy="20439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Current scheme</a:t>
            </a:r>
          </a:p>
        </p:txBody>
      </p:sp>
      <p:sp>
        <p:nvSpPr>
          <p:cNvPr id="85" name="Shape 85"/>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You can choose to remain with the current CPD scheme until 31 October 2016</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The requirement is to complete 16 hours of CPD annually</a:t>
            </a:r>
          </a:p>
          <a:p>
            <a:pPr indent="-254000" lvl="0" marL="254000" marR="0" rtl="0" algn="l">
              <a:spcBef>
                <a:spcPts val="500"/>
              </a:spcBef>
              <a:buClr>
                <a:schemeClr val="dk1"/>
              </a:buClr>
              <a:buSzPct val="100000"/>
              <a:buFont typeface="Arial"/>
              <a:buChar char="•"/>
            </a:pPr>
            <a:r>
              <a:rPr b="1" baseline="0" i="0" lang="en-GB" sz="2400" u="none" cap="none" strike="noStrike">
                <a:solidFill>
                  <a:schemeClr val="dk1"/>
                </a:solidFill>
                <a:latin typeface="Calibri"/>
                <a:ea typeface="Calibri"/>
                <a:cs typeface="Calibri"/>
                <a:sym typeface="Calibri"/>
              </a:rPr>
              <a:t>It is no longer necessary to attend accredited courses as part of the requirement</a:t>
            </a:r>
          </a:p>
          <a:p>
            <a:pPr indent="-101600" lvl="0" marL="254000" marR="0" rtl="0" algn="l">
              <a:spcBef>
                <a:spcPts val="500"/>
              </a:spcBef>
              <a:buClr>
                <a:schemeClr val="dk1"/>
              </a:buClr>
              <a:buFont typeface="Arial"/>
              <a:buNone/>
            </a:pPr>
            <a:r>
              <a:t/>
            </a:r>
            <a:endParaRPr b="1"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nvSpPr>
        <p:spPr>
          <a:xfrm>
            <a:off x="0" y="189309"/>
            <a:ext cx="9144000" cy="857400"/>
          </a:xfrm>
          <a:prstGeom prst="rect">
            <a:avLst/>
          </a:prstGeom>
          <a:noFill/>
          <a:ln>
            <a:noFill/>
          </a:ln>
        </p:spPr>
        <p:txBody>
          <a:bodyPr anchorCtr="0" anchor="ctr" bIns="34275" lIns="68575" rIns="68575" tIns="34275">
            <a:noAutofit/>
          </a:bodyPr>
          <a:lstStyle/>
          <a:p>
            <a:pPr indent="0" lvl="0" marL="0" marR="0" rtl="0" algn="ctr">
              <a:spcBef>
                <a:spcPts val="0"/>
              </a:spcBef>
              <a:spcAft>
                <a:spcPts val="0"/>
              </a:spcAft>
              <a:buSzPct val="25000"/>
              <a:buNone/>
            </a:pPr>
            <a:r>
              <a:rPr b="1" lang="en-GB" sz="2600">
                <a:latin typeface="Muli"/>
                <a:ea typeface="Muli"/>
                <a:cs typeface="Muli"/>
                <a:sym typeface="Muli"/>
              </a:rPr>
              <a:t>Solutions across the organisation</a:t>
            </a:r>
          </a:p>
        </p:txBody>
      </p:sp>
      <p:pic>
        <p:nvPicPr>
          <p:cNvPr id="282" name="Shape 282"/>
          <p:cNvPicPr preferRelativeResize="0"/>
          <p:nvPr/>
        </p:nvPicPr>
        <p:blipFill>
          <a:blip r:embed="rId3">
            <a:alphaModFix/>
          </a:blip>
          <a:stretch>
            <a:fillRect/>
          </a:stretch>
        </p:blipFill>
        <p:spPr>
          <a:xfrm>
            <a:off x="1918096" y="1588968"/>
            <a:ext cx="5307806" cy="2778918"/>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nvSpPr>
        <p:spPr>
          <a:xfrm>
            <a:off x="0" y="0"/>
            <a:ext cx="9144000" cy="857400"/>
          </a:xfrm>
          <a:prstGeom prst="rect">
            <a:avLst/>
          </a:prstGeom>
          <a:noFill/>
          <a:ln>
            <a:noFill/>
          </a:ln>
        </p:spPr>
        <p:txBody>
          <a:bodyPr anchorCtr="0" anchor="ctr" bIns="34275" lIns="68575" rIns="68575" tIns="34275">
            <a:noAutofit/>
          </a:bodyPr>
          <a:lstStyle/>
          <a:p>
            <a:pPr indent="0" lvl="0" marL="0" marR="0" rtl="0" algn="ctr">
              <a:spcBef>
                <a:spcPts val="0"/>
              </a:spcBef>
              <a:buClr>
                <a:srgbClr val="28374C"/>
              </a:buClr>
              <a:buSzPct val="25000"/>
              <a:buFont typeface="Source Sans Pro"/>
              <a:buNone/>
            </a:pPr>
            <a:r>
              <a:rPr b="0" baseline="0" i="0" lang="en-GB" sz="2700" u="none" cap="none" strike="noStrike">
                <a:solidFill>
                  <a:srgbClr val="28374C"/>
                </a:solidFill>
                <a:latin typeface="Source Sans Pro"/>
                <a:ea typeface="Source Sans Pro"/>
                <a:cs typeface="Source Sans Pro"/>
                <a:sym typeface="Source Sans Pro"/>
              </a:rPr>
              <a:t>Online </a:t>
            </a:r>
            <a:r>
              <a:rPr lang="en-GB" sz="2700">
                <a:solidFill>
                  <a:srgbClr val="28374C"/>
                </a:solidFill>
                <a:latin typeface="Source Sans Pro"/>
                <a:ea typeface="Source Sans Pro"/>
                <a:cs typeface="Source Sans Pro"/>
                <a:sym typeface="Source Sans Pro"/>
              </a:rPr>
              <a:t>Compliance</a:t>
            </a:r>
            <a:r>
              <a:rPr b="0" baseline="0" i="0" lang="en-GB" sz="2700" u="none" cap="none" strike="noStrike">
                <a:solidFill>
                  <a:srgbClr val="28374C"/>
                </a:solidFill>
                <a:latin typeface="Source Sans Pro"/>
                <a:ea typeface="Source Sans Pro"/>
                <a:cs typeface="Source Sans Pro"/>
                <a:sym typeface="Source Sans Pro"/>
              </a:rPr>
              <a:t> Courses</a:t>
            </a:r>
          </a:p>
        </p:txBody>
      </p:sp>
      <p:pic>
        <p:nvPicPr>
          <p:cNvPr id="288" name="Shape 288"/>
          <p:cNvPicPr preferRelativeResize="0"/>
          <p:nvPr/>
        </p:nvPicPr>
        <p:blipFill>
          <a:blip r:embed="rId3">
            <a:alphaModFix/>
          </a:blip>
          <a:stretch>
            <a:fillRect/>
          </a:stretch>
        </p:blipFill>
        <p:spPr>
          <a:xfrm>
            <a:off x="0" y="1269566"/>
            <a:ext cx="9143996" cy="3390102"/>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pic>
        <p:nvPicPr>
          <p:cNvPr id="294" name="Shape 294"/>
          <p:cNvPicPr preferRelativeResize="0"/>
          <p:nvPr/>
        </p:nvPicPr>
        <p:blipFill>
          <a:blip r:embed="rId3">
            <a:alphaModFix/>
          </a:blip>
          <a:stretch>
            <a:fillRect/>
          </a:stretch>
        </p:blipFill>
        <p:spPr>
          <a:xfrm>
            <a:off x="-137193" y="-81487"/>
            <a:ext cx="9428025" cy="5306473"/>
          </a:xfrm>
          <a:prstGeom prst="rect">
            <a:avLst/>
          </a:prstGeom>
          <a:noFill/>
          <a:ln>
            <a:noFill/>
          </a:ln>
        </p:spPr>
      </p:pic>
      <p:sp>
        <p:nvSpPr>
          <p:cNvPr id="295" name="Shape 295"/>
          <p:cNvSpPr txBox="1"/>
          <p:nvPr>
            <p:ph idx="1" type="subTitle"/>
          </p:nvPr>
        </p:nvSpPr>
        <p:spPr>
          <a:xfrm>
            <a:off x="1143000" y="4172152"/>
            <a:ext cx="6858000" cy="698699"/>
          </a:xfrm>
          <a:prstGeom prst="rect">
            <a:avLst/>
          </a:prstGeom>
          <a:noFill/>
          <a:ln>
            <a:noFill/>
          </a:ln>
        </p:spPr>
        <p:txBody>
          <a:bodyPr anchorCtr="0" anchor="t" bIns="34275" lIns="68575" rIns="68575" tIns="34275">
            <a:noAutofit/>
          </a:bodyPr>
          <a:lstStyle/>
          <a:p>
            <a:pPr indent="0" lvl="0" marL="0" marR="0" rtl="0" algn="ctr">
              <a:spcBef>
                <a:spcPts val="300"/>
              </a:spcBef>
              <a:spcAft>
                <a:spcPts val="0"/>
              </a:spcAft>
              <a:buClr>
                <a:schemeClr val="lt1"/>
              </a:buClr>
              <a:buFont typeface="Arial"/>
              <a:buNone/>
            </a:pPr>
            <a:r>
              <a:t/>
            </a:r>
            <a:endParaRPr/>
          </a:p>
          <a:p>
            <a:pPr indent="0" lvl="0" marL="0" marR="0" rtl="0" algn="ctr">
              <a:spcBef>
                <a:spcPts val="300"/>
              </a:spcBef>
              <a:spcAft>
                <a:spcPts val="0"/>
              </a:spcAft>
              <a:buClr>
                <a:schemeClr val="dk1"/>
              </a:buClr>
              <a:buFont typeface="Arial"/>
              <a:buNone/>
            </a:pPr>
            <a:r>
              <a:t/>
            </a:r>
            <a:endParaRPr b="0" baseline="0" i="0" sz="1500" u="none" cap="none" strike="noStrike">
              <a:solidFill>
                <a:schemeClr val="lt1"/>
              </a:solidFill>
              <a:latin typeface="Source Sans Pro"/>
              <a:ea typeface="Source Sans Pro"/>
              <a:cs typeface="Source Sans Pro"/>
              <a:sym typeface="Source Sans Pro"/>
            </a:endParaRPr>
          </a:p>
        </p:txBody>
      </p:sp>
      <p:sp>
        <p:nvSpPr>
          <p:cNvPr id="296" name="Shape 296"/>
          <p:cNvSpPr/>
          <p:nvPr/>
        </p:nvSpPr>
        <p:spPr>
          <a:xfrm>
            <a:off x="618104" y="1747837"/>
            <a:ext cx="7919699" cy="1226400"/>
          </a:xfrm>
          <a:prstGeom prst="rect">
            <a:avLst/>
          </a:prstGeom>
          <a:noFill/>
          <a:ln>
            <a:noFill/>
          </a:ln>
        </p:spPr>
        <p:txBody>
          <a:bodyPr anchorCtr="0" anchor="t" bIns="34275" lIns="68575" rIns="68575" tIns="34275">
            <a:noAutofit/>
          </a:bodyPr>
          <a:lstStyle/>
          <a:p>
            <a:pPr indent="0" lvl="0" marL="0" marR="0" rtl="0" algn="ctr">
              <a:spcBef>
                <a:spcPts val="0"/>
              </a:spcBef>
              <a:spcAft>
                <a:spcPts val="0"/>
              </a:spcAft>
              <a:buSzPct val="25000"/>
              <a:buNone/>
            </a:pPr>
            <a:r>
              <a:rPr b="1" lang="en-GB" sz="4500">
                <a:solidFill>
                  <a:schemeClr val="lt1"/>
                </a:solidFill>
                <a:latin typeface="Muli"/>
                <a:ea typeface="Muli"/>
                <a:cs typeface="Muli"/>
                <a:sym typeface="Muli"/>
              </a:rPr>
              <a:t>Compliance Learning Management System (CLMS)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pic>
        <p:nvPicPr>
          <p:cNvPr id="302" name="Shape 302"/>
          <p:cNvPicPr preferRelativeResize="0"/>
          <p:nvPr/>
        </p:nvPicPr>
        <p:blipFill>
          <a:blip r:embed="rId3">
            <a:alphaModFix/>
          </a:blip>
          <a:stretch>
            <a:fillRect/>
          </a:stretch>
        </p:blipFill>
        <p:spPr>
          <a:xfrm>
            <a:off x="1202550" y="834487"/>
            <a:ext cx="7076422" cy="4172813"/>
          </a:xfrm>
          <a:prstGeom prst="rect">
            <a:avLst/>
          </a:prstGeom>
          <a:noFill/>
          <a:ln>
            <a:noFill/>
          </a:ln>
        </p:spPr>
      </p:pic>
      <p:sp>
        <p:nvSpPr>
          <p:cNvPr id="303" name="Shape 303"/>
          <p:cNvSpPr txBox="1"/>
          <p:nvPr/>
        </p:nvSpPr>
        <p:spPr>
          <a:xfrm>
            <a:off x="0" y="189309"/>
            <a:ext cx="9144000" cy="857400"/>
          </a:xfrm>
          <a:prstGeom prst="rect">
            <a:avLst/>
          </a:prstGeom>
          <a:noFill/>
          <a:ln>
            <a:noFill/>
          </a:ln>
        </p:spPr>
        <p:txBody>
          <a:bodyPr anchorCtr="0" anchor="ctr" bIns="34275" lIns="68575" rIns="68575" tIns="34275">
            <a:noAutofit/>
          </a:bodyPr>
          <a:lstStyle/>
          <a:p>
            <a:pPr indent="0" lvl="0" marL="0" marR="0" rtl="0" algn="ctr">
              <a:spcBef>
                <a:spcPts val="0"/>
              </a:spcBef>
              <a:spcAft>
                <a:spcPts val="0"/>
              </a:spcAft>
              <a:buSzPct val="25000"/>
              <a:buNone/>
            </a:pPr>
            <a:r>
              <a:rPr b="1" lang="en-GB" sz="2600">
                <a:latin typeface="Muli"/>
                <a:ea typeface="Muli"/>
                <a:cs typeface="Muli"/>
                <a:sym typeface="Muli"/>
              </a:rPr>
              <a:t>Compliance Learning Management System</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1209150" y="1124737"/>
            <a:ext cx="6601836" cy="3757968"/>
          </a:xfrm>
          <a:prstGeom prst="rect">
            <a:avLst/>
          </a:prstGeom>
          <a:noFill/>
          <a:ln>
            <a:noFill/>
          </a:ln>
        </p:spPr>
      </p:pic>
      <p:sp>
        <p:nvSpPr>
          <p:cNvPr id="310" name="Shape 310"/>
          <p:cNvSpPr txBox="1"/>
          <p:nvPr/>
        </p:nvSpPr>
        <p:spPr>
          <a:xfrm>
            <a:off x="0" y="189309"/>
            <a:ext cx="9144000" cy="857400"/>
          </a:xfrm>
          <a:prstGeom prst="rect">
            <a:avLst/>
          </a:prstGeom>
          <a:noFill/>
          <a:ln>
            <a:noFill/>
          </a:ln>
        </p:spPr>
        <p:txBody>
          <a:bodyPr anchorCtr="0" anchor="ctr" bIns="34275" lIns="68575" rIns="68575" tIns="34275">
            <a:noAutofit/>
          </a:bodyPr>
          <a:lstStyle/>
          <a:p>
            <a:pPr indent="0" lvl="0" marL="0" marR="0" rtl="0" algn="ctr">
              <a:spcBef>
                <a:spcPts val="0"/>
              </a:spcBef>
              <a:spcAft>
                <a:spcPts val="0"/>
              </a:spcAft>
              <a:buSzPct val="25000"/>
              <a:buNone/>
            </a:pPr>
            <a:r>
              <a:rPr b="1" lang="en-GB" sz="2600">
                <a:latin typeface="Muli"/>
                <a:ea typeface="Muli"/>
                <a:cs typeface="Muli"/>
                <a:sym typeface="Muli"/>
              </a:rPr>
              <a:t>Compliance Learning Management System</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nvSpPr>
        <p:spPr>
          <a:xfrm>
            <a:off x="0" y="189309"/>
            <a:ext cx="9144000" cy="857400"/>
          </a:xfrm>
          <a:prstGeom prst="rect">
            <a:avLst/>
          </a:prstGeom>
          <a:noFill/>
          <a:ln>
            <a:noFill/>
          </a:ln>
        </p:spPr>
        <p:txBody>
          <a:bodyPr anchorCtr="0" anchor="ctr" bIns="34275" lIns="68575" rIns="68575" tIns="34275">
            <a:noAutofit/>
          </a:bodyPr>
          <a:lstStyle/>
          <a:p>
            <a:pPr indent="0" lvl="0" marL="0" marR="0" rtl="0" algn="ctr">
              <a:spcBef>
                <a:spcPts val="0"/>
              </a:spcBef>
              <a:spcAft>
                <a:spcPts val="0"/>
              </a:spcAft>
              <a:buSzPct val="25000"/>
              <a:buNone/>
            </a:pPr>
            <a:r>
              <a:rPr b="1" lang="en-GB" sz="2600">
                <a:latin typeface="Muli"/>
                <a:ea typeface="Muli"/>
                <a:cs typeface="Muli"/>
                <a:sym typeface="Muli"/>
              </a:rPr>
              <a:t>Compliance Learning Management System</a:t>
            </a:r>
          </a:p>
        </p:txBody>
      </p:sp>
      <p:pic>
        <p:nvPicPr>
          <p:cNvPr id="317" name="Shape 317"/>
          <p:cNvPicPr preferRelativeResize="0"/>
          <p:nvPr/>
        </p:nvPicPr>
        <p:blipFill>
          <a:blip r:embed="rId3">
            <a:alphaModFix/>
          </a:blip>
          <a:stretch>
            <a:fillRect/>
          </a:stretch>
        </p:blipFill>
        <p:spPr>
          <a:xfrm>
            <a:off x="1333762" y="1174115"/>
            <a:ext cx="857250" cy="607218"/>
          </a:xfrm>
          <a:prstGeom prst="rect">
            <a:avLst/>
          </a:prstGeom>
          <a:noFill/>
          <a:ln>
            <a:noFill/>
          </a:ln>
        </p:spPr>
      </p:pic>
      <p:pic>
        <p:nvPicPr>
          <p:cNvPr id="318" name="Shape 318"/>
          <p:cNvPicPr preferRelativeResize="0"/>
          <p:nvPr/>
        </p:nvPicPr>
        <p:blipFill>
          <a:blip r:embed="rId4">
            <a:alphaModFix/>
          </a:blip>
          <a:stretch>
            <a:fillRect/>
          </a:stretch>
        </p:blipFill>
        <p:spPr>
          <a:xfrm>
            <a:off x="1219462" y="3032278"/>
            <a:ext cx="857250" cy="607218"/>
          </a:xfrm>
          <a:prstGeom prst="rect">
            <a:avLst/>
          </a:prstGeom>
          <a:noFill/>
          <a:ln>
            <a:noFill/>
          </a:ln>
        </p:spPr>
      </p:pic>
      <p:pic>
        <p:nvPicPr>
          <p:cNvPr id="319" name="Shape 319"/>
          <p:cNvPicPr preferRelativeResize="0"/>
          <p:nvPr/>
        </p:nvPicPr>
        <p:blipFill>
          <a:blip r:embed="rId5">
            <a:alphaModFix/>
          </a:blip>
          <a:stretch>
            <a:fillRect/>
          </a:stretch>
        </p:blipFill>
        <p:spPr>
          <a:xfrm>
            <a:off x="4165256" y="1174115"/>
            <a:ext cx="857250" cy="607218"/>
          </a:xfrm>
          <a:prstGeom prst="rect">
            <a:avLst/>
          </a:prstGeom>
          <a:noFill/>
          <a:ln>
            <a:noFill/>
          </a:ln>
        </p:spPr>
      </p:pic>
      <p:pic>
        <p:nvPicPr>
          <p:cNvPr id="320" name="Shape 320"/>
          <p:cNvPicPr preferRelativeResize="0"/>
          <p:nvPr/>
        </p:nvPicPr>
        <p:blipFill>
          <a:blip r:embed="rId6">
            <a:alphaModFix/>
          </a:blip>
          <a:stretch>
            <a:fillRect/>
          </a:stretch>
        </p:blipFill>
        <p:spPr>
          <a:xfrm>
            <a:off x="7108200" y="3068268"/>
            <a:ext cx="814387" cy="614362"/>
          </a:xfrm>
          <a:prstGeom prst="rect">
            <a:avLst/>
          </a:prstGeom>
          <a:noFill/>
          <a:ln>
            <a:noFill/>
          </a:ln>
        </p:spPr>
      </p:pic>
      <p:pic>
        <p:nvPicPr>
          <p:cNvPr id="321" name="Shape 321"/>
          <p:cNvPicPr preferRelativeResize="0"/>
          <p:nvPr/>
        </p:nvPicPr>
        <p:blipFill>
          <a:blip r:embed="rId7">
            <a:alphaModFix/>
          </a:blip>
          <a:stretch>
            <a:fillRect/>
          </a:stretch>
        </p:blipFill>
        <p:spPr>
          <a:xfrm>
            <a:off x="4165256" y="3068259"/>
            <a:ext cx="814387" cy="614362"/>
          </a:xfrm>
          <a:prstGeom prst="rect">
            <a:avLst/>
          </a:prstGeom>
          <a:noFill/>
          <a:ln>
            <a:noFill/>
          </a:ln>
        </p:spPr>
      </p:pic>
      <p:pic>
        <p:nvPicPr>
          <p:cNvPr id="322" name="Shape 322"/>
          <p:cNvPicPr preferRelativeResize="0"/>
          <p:nvPr/>
        </p:nvPicPr>
        <p:blipFill>
          <a:blip r:embed="rId8">
            <a:alphaModFix/>
          </a:blip>
          <a:stretch>
            <a:fillRect/>
          </a:stretch>
        </p:blipFill>
        <p:spPr>
          <a:xfrm>
            <a:off x="7046756" y="1174115"/>
            <a:ext cx="857250" cy="607218"/>
          </a:xfrm>
          <a:prstGeom prst="rect">
            <a:avLst/>
          </a:prstGeom>
          <a:noFill/>
          <a:ln>
            <a:noFill/>
          </a:ln>
        </p:spPr>
      </p:pic>
      <p:sp>
        <p:nvSpPr>
          <p:cNvPr id="323" name="Shape 323"/>
          <p:cNvSpPr txBox="1"/>
          <p:nvPr/>
        </p:nvSpPr>
        <p:spPr>
          <a:xfrm>
            <a:off x="436893" y="1644993"/>
            <a:ext cx="2740500" cy="1330799"/>
          </a:xfrm>
          <a:prstGeom prst="rect">
            <a:avLst/>
          </a:prstGeom>
          <a:noFill/>
          <a:ln>
            <a:noFill/>
          </a:ln>
        </p:spPr>
        <p:txBody>
          <a:bodyPr anchorCtr="0" anchor="t" bIns="68575" lIns="68575" rIns="68575" tIns="68575">
            <a:noAutofit/>
          </a:bodyPr>
          <a:lstStyle/>
          <a:p>
            <a:pPr lvl="0" rtl="0" algn="ctr">
              <a:lnSpc>
                <a:spcPct val="100000"/>
              </a:lnSpc>
              <a:spcBef>
                <a:spcPts val="600"/>
              </a:spcBef>
              <a:spcAft>
                <a:spcPts val="600"/>
              </a:spcAft>
              <a:buNone/>
            </a:pPr>
            <a:r>
              <a:rPr b="1" lang="en-GB" sz="1400">
                <a:latin typeface="Source Sans Pro"/>
                <a:ea typeface="Source Sans Pro"/>
                <a:cs typeface="Source Sans Pro"/>
                <a:sym typeface="Source Sans Pro"/>
              </a:rPr>
              <a:t>HR Integration</a:t>
            </a:r>
          </a:p>
          <a:p>
            <a:pPr lvl="0" rtl="0" algn="ctr">
              <a:lnSpc>
                <a:spcPct val="100000"/>
              </a:lnSpc>
              <a:spcBef>
                <a:spcPts val="0"/>
              </a:spcBef>
              <a:spcAft>
                <a:spcPts val="600"/>
              </a:spcAft>
              <a:buNone/>
            </a:pPr>
            <a:r>
              <a:rPr lang="en-GB" sz="1200">
                <a:latin typeface="Source Sans Pro"/>
                <a:ea typeface="Source Sans Pro"/>
                <a:cs typeface="Source Sans Pro"/>
                <a:sym typeface="Source Sans Pro"/>
              </a:rPr>
              <a:t>Joiners automatically enrol in onboarding courses, leavers are automatically deactivated and any personal details remain in sync.</a:t>
            </a:r>
          </a:p>
          <a:p>
            <a:pPr lvl="0" rtl="0">
              <a:spcBef>
                <a:spcPts val="0"/>
              </a:spcBef>
              <a:buNone/>
            </a:pPr>
            <a:r>
              <a:t/>
            </a:r>
            <a:endParaRPr sz="1200"/>
          </a:p>
        </p:txBody>
      </p:sp>
      <p:sp>
        <p:nvSpPr>
          <p:cNvPr id="324" name="Shape 324"/>
          <p:cNvSpPr txBox="1"/>
          <p:nvPr/>
        </p:nvSpPr>
        <p:spPr>
          <a:xfrm>
            <a:off x="3326382" y="1644993"/>
            <a:ext cx="2531999" cy="1430100"/>
          </a:xfrm>
          <a:prstGeom prst="rect">
            <a:avLst/>
          </a:prstGeom>
          <a:noFill/>
          <a:ln>
            <a:noFill/>
          </a:ln>
        </p:spPr>
        <p:txBody>
          <a:bodyPr anchorCtr="0" anchor="t" bIns="68575" lIns="68575" rIns="68575" tIns="68575">
            <a:noAutofit/>
          </a:bodyPr>
          <a:lstStyle/>
          <a:p>
            <a:pPr lvl="0" rtl="0" algn="ctr">
              <a:lnSpc>
                <a:spcPct val="100000"/>
              </a:lnSpc>
              <a:spcBef>
                <a:spcPts val="600"/>
              </a:spcBef>
              <a:spcAft>
                <a:spcPts val="600"/>
              </a:spcAft>
              <a:buNone/>
            </a:pPr>
            <a:r>
              <a:rPr b="1" lang="en-GB" sz="1400">
                <a:latin typeface="Source Sans Pro"/>
                <a:ea typeface="Source Sans Pro"/>
                <a:cs typeface="Source Sans Pro"/>
                <a:sym typeface="Source Sans Pro"/>
              </a:rPr>
              <a:t>Fully automated</a:t>
            </a:r>
          </a:p>
          <a:p>
            <a:pPr lvl="0" rtl="0" algn="ctr">
              <a:lnSpc>
                <a:spcPct val="100000"/>
              </a:lnSpc>
              <a:spcBef>
                <a:spcPts val="0"/>
              </a:spcBef>
              <a:spcAft>
                <a:spcPts val="600"/>
              </a:spcAft>
              <a:buNone/>
            </a:pPr>
            <a:r>
              <a:rPr lang="en-GB" sz="1200">
                <a:latin typeface="Source Sans Pro"/>
                <a:ea typeface="Source Sans Pro"/>
                <a:cs typeface="Source Sans Pro"/>
                <a:sym typeface="Source Sans Pro"/>
              </a:rPr>
              <a:t>Users are automatically enrolled in the courses to maintain compliance. Nagware automates following up with non-compliant users</a:t>
            </a:r>
          </a:p>
          <a:p>
            <a:pPr lvl="0" rtl="0">
              <a:spcBef>
                <a:spcPts val="0"/>
              </a:spcBef>
              <a:buNone/>
            </a:pPr>
            <a:r>
              <a:t/>
            </a:r>
            <a:endParaRPr b="1" sz="1400">
              <a:highlight>
                <a:srgbClr val="FFFFFF"/>
              </a:highlight>
              <a:latin typeface="Source Sans Pro"/>
              <a:ea typeface="Source Sans Pro"/>
              <a:cs typeface="Source Sans Pro"/>
              <a:sym typeface="Source Sans Pro"/>
            </a:endParaRPr>
          </a:p>
        </p:txBody>
      </p:sp>
      <p:sp>
        <p:nvSpPr>
          <p:cNvPr id="325" name="Shape 325"/>
          <p:cNvSpPr txBox="1"/>
          <p:nvPr/>
        </p:nvSpPr>
        <p:spPr>
          <a:xfrm>
            <a:off x="6295331" y="1644993"/>
            <a:ext cx="2393099" cy="1330799"/>
          </a:xfrm>
          <a:prstGeom prst="rect">
            <a:avLst/>
          </a:prstGeom>
          <a:noFill/>
          <a:ln>
            <a:noFill/>
          </a:ln>
        </p:spPr>
        <p:txBody>
          <a:bodyPr anchorCtr="0" anchor="t" bIns="68575" lIns="68575" rIns="68575" tIns="68575">
            <a:noAutofit/>
          </a:bodyPr>
          <a:lstStyle/>
          <a:p>
            <a:pPr lvl="0" rtl="0" algn="ctr">
              <a:lnSpc>
                <a:spcPct val="100000"/>
              </a:lnSpc>
              <a:spcBef>
                <a:spcPts val="600"/>
              </a:spcBef>
              <a:spcAft>
                <a:spcPts val="600"/>
              </a:spcAft>
              <a:buNone/>
            </a:pPr>
            <a:r>
              <a:rPr b="1" lang="en-GB" sz="1400">
                <a:latin typeface="Source Sans Pro"/>
                <a:ea typeface="Source Sans Pro"/>
                <a:cs typeface="Source Sans Pro"/>
                <a:sym typeface="Source Sans Pro"/>
              </a:rPr>
              <a:t>Customise everything</a:t>
            </a:r>
          </a:p>
          <a:p>
            <a:pPr lvl="0" rtl="0" algn="ctr">
              <a:lnSpc>
                <a:spcPct val="100000"/>
              </a:lnSpc>
              <a:spcBef>
                <a:spcPts val="0"/>
              </a:spcBef>
              <a:spcAft>
                <a:spcPts val="600"/>
              </a:spcAft>
              <a:buNone/>
            </a:pPr>
            <a:r>
              <a:rPr lang="en-GB" sz="1200">
                <a:latin typeface="Source Sans Pro"/>
                <a:ea typeface="Source Sans Pro"/>
                <a:cs typeface="Source Sans Pro"/>
                <a:sym typeface="Source Sans Pro"/>
              </a:rPr>
              <a:t>How you ever used an online service that sends emails you can't control? In the CLMS you have control over content and branding.</a:t>
            </a:r>
          </a:p>
          <a:p>
            <a:pPr lvl="0" rtl="0">
              <a:spcBef>
                <a:spcPts val="0"/>
              </a:spcBef>
              <a:buNone/>
            </a:pPr>
            <a:r>
              <a:t/>
            </a:r>
            <a:endParaRPr b="1" sz="1200">
              <a:highlight>
                <a:srgbClr val="FFFFFF"/>
              </a:highlight>
              <a:latin typeface="Source Sans Pro"/>
              <a:ea typeface="Source Sans Pro"/>
              <a:cs typeface="Source Sans Pro"/>
              <a:sym typeface="Source Sans Pro"/>
            </a:endParaRPr>
          </a:p>
        </p:txBody>
      </p:sp>
      <p:sp>
        <p:nvSpPr>
          <p:cNvPr id="326" name="Shape 326"/>
          <p:cNvSpPr txBox="1"/>
          <p:nvPr/>
        </p:nvSpPr>
        <p:spPr>
          <a:xfrm>
            <a:off x="347531" y="3561487"/>
            <a:ext cx="2740500" cy="1176900"/>
          </a:xfrm>
          <a:prstGeom prst="rect">
            <a:avLst/>
          </a:prstGeom>
          <a:noFill/>
          <a:ln>
            <a:noFill/>
          </a:ln>
        </p:spPr>
        <p:txBody>
          <a:bodyPr anchorCtr="0" anchor="t" bIns="68575" lIns="68575" rIns="68575" tIns="68575">
            <a:noAutofit/>
          </a:bodyPr>
          <a:lstStyle/>
          <a:p>
            <a:pPr lvl="0" rtl="0" algn="ctr">
              <a:lnSpc>
                <a:spcPct val="100000"/>
              </a:lnSpc>
              <a:spcBef>
                <a:spcPts val="600"/>
              </a:spcBef>
              <a:spcAft>
                <a:spcPts val="600"/>
              </a:spcAft>
              <a:buNone/>
            </a:pPr>
            <a:r>
              <a:rPr b="1" lang="en-GB" sz="1400">
                <a:highlight>
                  <a:srgbClr val="FFFFFF"/>
                </a:highlight>
                <a:latin typeface="Source Sans Pro"/>
                <a:ea typeface="Source Sans Pro"/>
                <a:cs typeface="Source Sans Pro"/>
                <a:sym typeface="Source Sans Pro"/>
              </a:rPr>
              <a:t>Audit trail and Reporting</a:t>
            </a:r>
          </a:p>
          <a:p>
            <a:pPr lvl="0" rtl="0" algn="ctr">
              <a:lnSpc>
                <a:spcPct val="100000"/>
              </a:lnSpc>
              <a:spcBef>
                <a:spcPts val="0"/>
              </a:spcBef>
              <a:spcAft>
                <a:spcPts val="600"/>
              </a:spcAft>
              <a:buNone/>
            </a:pPr>
            <a:r>
              <a:rPr lang="en-GB" sz="1200">
                <a:latin typeface="Source Sans Pro"/>
                <a:ea typeface="Source Sans Pro"/>
                <a:cs typeface="Source Sans Pro"/>
                <a:sym typeface="Source Sans Pro"/>
              </a:rPr>
              <a:t>Issue instant, robust reports on training progress to the board, or provide compliance documentation to a regulatory body.</a:t>
            </a:r>
          </a:p>
          <a:p>
            <a:pPr lvl="0" rtl="0">
              <a:spcBef>
                <a:spcPts val="0"/>
              </a:spcBef>
              <a:buNone/>
            </a:pPr>
            <a:r>
              <a:t/>
            </a:r>
            <a:endParaRPr b="1" sz="1400">
              <a:highlight>
                <a:srgbClr val="FFFFFF"/>
              </a:highlight>
              <a:latin typeface="Source Sans Pro"/>
              <a:ea typeface="Source Sans Pro"/>
              <a:cs typeface="Source Sans Pro"/>
              <a:sym typeface="Source Sans Pro"/>
            </a:endParaRPr>
          </a:p>
        </p:txBody>
      </p:sp>
      <p:sp>
        <p:nvSpPr>
          <p:cNvPr id="327" name="Shape 327"/>
          <p:cNvSpPr txBox="1"/>
          <p:nvPr/>
        </p:nvSpPr>
        <p:spPr>
          <a:xfrm>
            <a:off x="3217162" y="3561487"/>
            <a:ext cx="2780700" cy="1330799"/>
          </a:xfrm>
          <a:prstGeom prst="rect">
            <a:avLst/>
          </a:prstGeom>
          <a:noFill/>
          <a:ln>
            <a:noFill/>
          </a:ln>
        </p:spPr>
        <p:txBody>
          <a:bodyPr anchorCtr="0" anchor="t" bIns="68575" lIns="68575" rIns="68575" tIns="68575">
            <a:noAutofit/>
          </a:bodyPr>
          <a:lstStyle/>
          <a:p>
            <a:pPr lvl="0" rtl="0" algn="ctr">
              <a:lnSpc>
                <a:spcPct val="100000"/>
              </a:lnSpc>
              <a:spcBef>
                <a:spcPts val="600"/>
              </a:spcBef>
              <a:spcAft>
                <a:spcPts val="600"/>
              </a:spcAft>
              <a:buNone/>
            </a:pPr>
            <a:r>
              <a:rPr b="1" lang="en-GB" sz="1400">
                <a:latin typeface="Source Sans Pro"/>
                <a:ea typeface="Source Sans Pro"/>
                <a:cs typeface="Source Sans Pro"/>
                <a:sym typeface="Source Sans Pro"/>
              </a:rPr>
              <a:t>Easy setup and operation</a:t>
            </a:r>
          </a:p>
          <a:p>
            <a:pPr lvl="0" rtl="0" algn="ctr">
              <a:lnSpc>
                <a:spcPct val="100000"/>
              </a:lnSpc>
              <a:spcBef>
                <a:spcPts val="0"/>
              </a:spcBef>
              <a:spcAft>
                <a:spcPts val="600"/>
              </a:spcAft>
              <a:buNone/>
            </a:pPr>
            <a:r>
              <a:rPr lang="en-GB" sz="1200">
                <a:latin typeface="Source Sans Pro"/>
                <a:ea typeface="Source Sans Pro"/>
                <a:cs typeface="Source Sans Pro"/>
                <a:sym typeface="Source Sans Pro"/>
              </a:rPr>
              <a:t>The CLMS includes only the features you need . Most firms are up and running in less than a month. Administrators receive one-on-one training.</a:t>
            </a:r>
          </a:p>
          <a:p>
            <a:pPr lvl="0" rtl="0">
              <a:spcBef>
                <a:spcPts val="0"/>
              </a:spcBef>
              <a:buNone/>
            </a:pPr>
            <a:r>
              <a:t/>
            </a:r>
            <a:endParaRPr b="1" sz="1200">
              <a:highlight>
                <a:srgbClr val="FFFFFF"/>
              </a:highlight>
              <a:latin typeface="Source Sans Pro"/>
              <a:ea typeface="Source Sans Pro"/>
              <a:cs typeface="Source Sans Pro"/>
              <a:sym typeface="Source Sans Pro"/>
            </a:endParaRPr>
          </a:p>
        </p:txBody>
      </p:sp>
      <p:sp>
        <p:nvSpPr>
          <p:cNvPr id="328" name="Shape 328"/>
          <p:cNvSpPr txBox="1"/>
          <p:nvPr/>
        </p:nvSpPr>
        <p:spPr>
          <a:xfrm>
            <a:off x="6325950" y="3561487"/>
            <a:ext cx="2393099" cy="1251599"/>
          </a:xfrm>
          <a:prstGeom prst="rect">
            <a:avLst/>
          </a:prstGeom>
          <a:noFill/>
          <a:ln>
            <a:noFill/>
          </a:ln>
        </p:spPr>
        <p:txBody>
          <a:bodyPr anchorCtr="0" anchor="t" bIns="68575" lIns="68575" rIns="68575" tIns="68575">
            <a:noAutofit/>
          </a:bodyPr>
          <a:lstStyle/>
          <a:p>
            <a:pPr lvl="0" rtl="0" algn="ctr">
              <a:lnSpc>
                <a:spcPct val="100000"/>
              </a:lnSpc>
              <a:spcBef>
                <a:spcPts val="600"/>
              </a:spcBef>
              <a:spcAft>
                <a:spcPts val="600"/>
              </a:spcAft>
              <a:buNone/>
            </a:pPr>
            <a:r>
              <a:rPr b="1" lang="en-GB" sz="1400">
                <a:latin typeface="Source Sans Pro"/>
                <a:ea typeface="Source Sans Pro"/>
                <a:cs typeface="Source Sans Pro"/>
                <a:sym typeface="Source Sans Pro"/>
              </a:rPr>
              <a:t>Nagware</a:t>
            </a:r>
          </a:p>
          <a:p>
            <a:pPr lvl="0" rtl="0" algn="ctr">
              <a:lnSpc>
                <a:spcPct val="100000"/>
              </a:lnSpc>
              <a:spcBef>
                <a:spcPts val="0"/>
              </a:spcBef>
              <a:spcAft>
                <a:spcPts val="600"/>
              </a:spcAft>
              <a:buNone/>
            </a:pPr>
            <a:r>
              <a:rPr lang="en-GB" sz="1200">
                <a:latin typeface="Source Sans Pro"/>
                <a:ea typeface="Source Sans Pro"/>
                <a:cs typeface="Source Sans Pro"/>
                <a:sym typeface="Source Sans Pro"/>
              </a:rPr>
              <a:t>Stop chasing users. Automatically nags individuals with escalating warnings until they complete their mandatory requirements.</a:t>
            </a:r>
          </a:p>
          <a:p>
            <a:pPr lvl="0" rtl="0">
              <a:spcBef>
                <a:spcPts val="0"/>
              </a:spcBef>
              <a:buNone/>
            </a:pPr>
            <a:r>
              <a:t/>
            </a:r>
            <a:endParaRPr b="1" sz="1200">
              <a:latin typeface="Source Sans Pro"/>
              <a:ea typeface="Source Sans Pro"/>
              <a:cs typeface="Source Sans Pro"/>
              <a:sym typeface="Source Sans Pro"/>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New scheme</a:t>
            </a:r>
          </a:p>
        </p:txBody>
      </p:sp>
      <p:sp>
        <p:nvSpPr>
          <p:cNvPr id="92" name="Shape 92"/>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You can choose to adopt the new approach for the current CPD year ending October 2015</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You can choose to adopt for the next CPD year: Nov 2015-October 2016</a:t>
            </a:r>
          </a:p>
          <a:p>
            <a:pPr indent="-254000" lvl="0" marL="254000" marR="0" rtl="0" algn="l">
              <a:spcBef>
                <a:spcPts val="500"/>
              </a:spcBef>
              <a:buClr>
                <a:schemeClr val="dk1"/>
              </a:buClr>
              <a:buSzPct val="100000"/>
              <a:buFont typeface="Arial"/>
              <a:buChar char="•"/>
            </a:pPr>
            <a:r>
              <a:rPr b="1" baseline="0" i="0" lang="en-GB" sz="2400" u="none" cap="none" strike="noStrike">
                <a:solidFill>
                  <a:schemeClr val="dk1"/>
                </a:solidFill>
                <a:latin typeface="Calibri"/>
                <a:ea typeface="Calibri"/>
                <a:cs typeface="Calibri"/>
                <a:sym typeface="Calibri"/>
              </a:rPr>
              <a:t>The new approach is mandatory for the November 2016-October 2017 year</a:t>
            </a:r>
          </a:p>
          <a:p>
            <a:pPr indent="-101600" lvl="0" marL="254000" marR="0" rtl="0" algn="l">
              <a:spcBef>
                <a:spcPts val="500"/>
              </a:spcBef>
              <a:buClr>
                <a:schemeClr val="dk1"/>
              </a:buClr>
              <a:buFont typeface="Arial"/>
              <a:buNone/>
            </a:pPr>
            <a:r>
              <a:t/>
            </a:r>
            <a:endParaRPr b="1"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'Tick-box' to competency</a:t>
            </a:r>
          </a:p>
        </p:txBody>
      </p:sp>
      <p:sp>
        <p:nvSpPr>
          <p:cNvPr id="99" name="Shape 99"/>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1" baseline="0" i="0" lang="en-GB" sz="2400" u="none" cap="none" strike="noStrike">
                <a:solidFill>
                  <a:schemeClr val="dk1"/>
                </a:solidFill>
                <a:latin typeface="Calibri"/>
                <a:ea typeface="Calibri"/>
                <a:cs typeface="Calibri"/>
                <a:sym typeface="Calibri"/>
              </a:rPr>
              <a:t>Principle 5: You must provide a proper standard of service to your clients</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2.9 You should provide a proper standard of client care and of work. This would include exercising competence, skill and diligence, and taking into account the individual needs and circumstances of each client.</a:t>
            </a:r>
          </a:p>
          <a:p>
            <a:pPr indent="-101600" lvl="0" marL="254000" marR="0" rtl="0" algn="l">
              <a:spcBef>
                <a:spcPts val="50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'Tick-box' to competency</a:t>
            </a:r>
          </a:p>
        </p:txBody>
      </p:sp>
      <p:sp>
        <p:nvSpPr>
          <p:cNvPr id="106" name="Shape 106"/>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2.10 For a solicitor, </a:t>
            </a:r>
            <a:r>
              <a:rPr b="1" baseline="0" i="0" lang="en-GB" sz="2400" u="none" cap="none" strike="noStrike">
                <a:solidFill>
                  <a:schemeClr val="dk1"/>
                </a:solidFill>
                <a:latin typeface="Calibri"/>
                <a:ea typeface="Calibri"/>
                <a:cs typeface="Calibri"/>
                <a:sym typeface="Calibri"/>
              </a:rPr>
              <a:t>meeting the competencies set out in the Competence Statement</a:t>
            </a:r>
            <a:r>
              <a:rPr b="0" baseline="0" i="0" lang="en-GB" sz="2400" u="none" cap="none" strike="noStrike">
                <a:solidFill>
                  <a:schemeClr val="dk1"/>
                </a:solidFill>
                <a:latin typeface="Calibri"/>
                <a:ea typeface="Calibri"/>
                <a:cs typeface="Calibri"/>
                <a:sym typeface="Calibri"/>
              </a:rPr>
              <a:t> forms an integral part of the requirement to provide a proper standard of service.</a:t>
            </a:r>
          </a:p>
          <a:p>
            <a:pPr indent="-101600" lvl="0" marL="254000" marR="0" rtl="0" algn="l">
              <a:spcBef>
                <a:spcPts val="50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05978"/>
            <a:ext cx="8229600" cy="857400"/>
          </a:xfrm>
          <a:prstGeom prst="rect">
            <a:avLst/>
          </a:prstGeom>
        </p:spPr>
        <p:txBody>
          <a:bodyPr anchorCtr="0" anchor="ctr" bIns="68575" lIns="68575" rIns="68575" tIns="68575">
            <a:noAutofit/>
          </a:bodyPr>
          <a:lstStyle/>
          <a:p>
            <a:pPr>
              <a:spcBef>
                <a:spcPts val="0"/>
              </a:spcBef>
              <a:buNone/>
            </a:pPr>
            <a:r>
              <a:rPr lang="en-GB"/>
              <a:t>Competence Statement</a:t>
            </a:r>
          </a:p>
        </p:txBody>
      </p:sp>
      <p:sp>
        <p:nvSpPr>
          <p:cNvPr id="113" name="Shape 113"/>
          <p:cNvSpPr txBox="1"/>
          <p:nvPr>
            <p:ph idx="1" type="body"/>
          </p:nvPr>
        </p:nvSpPr>
        <p:spPr>
          <a:xfrm>
            <a:off x="457200" y="1200150"/>
            <a:ext cx="8229600" cy="3725699"/>
          </a:xfrm>
          <a:prstGeom prst="rect">
            <a:avLst/>
          </a:prstGeom>
        </p:spPr>
        <p:txBody>
          <a:bodyPr anchorCtr="0" anchor="t" bIns="68575" lIns="68575" rIns="68575" tIns="68575">
            <a:noAutofit/>
          </a:bodyPr>
          <a:lstStyle/>
          <a:p>
            <a:pPr indent="-228600" lvl="0" marL="457200" rtl="0">
              <a:spcBef>
                <a:spcPts val="0"/>
              </a:spcBef>
            </a:pPr>
            <a:r>
              <a:rPr lang="en-GB" u="sng">
                <a:solidFill>
                  <a:schemeClr val="hlink"/>
                </a:solidFill>
                <a:hlinkClick r:id="rId3"/>
              </a:rPr>
              <a:t>www.sra.org.uk/competence</a:t>
            </a:r>
          </a:p>
          <a:p>
            <a:pPr indent="-228600" lvl="0" marL="457200">
              <a:spcBef>
                <a:spcPts val="0"/>
              </a:spcBef>
            </a:pPr>
            <a:r>
              <a:rPr lang="en-GB"/>
              <a:t>The SRA has confirmed the competency statements can be edited to reflect the language that is used in-house. You are not restricted to the exact wording in the handbook</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109425" y="302725"/>
            <a:ext cx="93750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000" u="none" cap="none" strike="noStrike">
                <a:solidFill>
                  <a:schemeClr val="dk1"/>
                </a:solidFill>
                <a:latin typeface="Calibri"/>
                <a:ea typeface="Calibri"/>
                <a:cs typeface="Calibri"/>
                <a:sym typeface="Calibri"/>
              </a:rPr>
              <a:t>Responsibly is shifting from the individual to the law firm</a:t>
            </a:r>
          </a:p>
        </p:txBody>
      </p:sp>
      <p:sp>
        <p:nvSpPr>
          <p:cNvPr id="119" name="Shape 119"/>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"It is increasingly the case that responsibility for professional development lies with the entity for which the individual works." * </a:t>
            </a:r>
            <a:r>
              <a:rPr b="0" baseline="0" i="1" lang="en-GB" sz="2400" u="none" cap="none" strike="noStrike">
                <a:solidFill>
                  <a:schemeClr val="dk1"/>
                </a:solidFill>
                <a:latin typeface="Calibri"/>
                <a:ea typeface="Calibri"/>
                <a:cs typeface="Calibri"/>
                <a:sym typeface="Calibri"/>
              </a:rPr>
              <a:t>(SRA consultation 14 May 2014</a:t>
            </a:r>
          </a:p>
          <a:p>
            <a:pPr lvl="0" rtl="0">
              <a:spcBef>
                <a:spcPts val="0"/>
              </a:spcBef>
              <a:buClr>
                <a:schemeClr val="dk1"/>
              </a:buClr>
              <a:buSzPct val="100000"/>
              <a:buFont typeface="Calibri"/>
              <a:buChar char="•"/>
            </a:pPr>
            <a:r>
              <a:rPr lang="en-GB" sz="2400">
                <a:latin typeface="Calibri"/>
                <a:ea typeface="Calibri"/>
                <a:cs typeface="Calibri"/>
                <a:sym typeface="Calibri"/>
              </a:rPr>
              <a:t>"With the growing role of non-lawyers within regulated entities, our focus must shift towards the entity to ensure competent services are provided to consumers and the public."</a:t>
            </a:r>
          </a:p>
          <a:p>
            <a:pPr indent="-101600" lvl="0" marL="254000" marR="0" rtl="0" algn="l">
              <a:spcBef>
                <a:spcPts val="500"/>
              </a:spcBef>
              <a:buClr>
                <a:schemeClr val="dk1"/>
              </a:buClr>
              <a:buFont typeface="Arial"/>
              <a:buNone/>
            </a:pPr>
            <a:r>
              <a:t/>
            </a:r>
            <a:endParaRPr b="0" baseline="0" i="1"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8893" y="302718"/>
            <a:ext cx="9172800" cy="686399"/>
          </a:xfrm>
          <a:prstGeom prst="rect">
            <a:avLst/>
          </a:prstGeom>
          <a:noFill/>
          <a:ln>
            <a:noFill/>
          </a:ln>
        </p:spPr>
        <p:txBody>
          <a:bodyPr anchorCtr="0" anchor="ctr" bIns="34275" lIns="68575" rIns="68575" tIns="34275">
            <a:noAutofit/>
          </a:bodyPr>
          <a:lstStyle/>
          <a:p>
            <a:pPr indent="0" lvl="0" marL="0" marR="0" rtl="0" algn="ctr">
              <a:spcBef>
                <a:spcPts val="0"/>
              </a:spcBef>
              <a:buClr>
                <a:schemeClr val="dk1"/>
              </a:buClr>
              <a:buSzPct val="25000"/>
              <a:buFont typeface="Calibri"/>
              <a:buNone/>
            </a:pPr>
            <a:r>
              <a:rPr baseline="0" i="0" lang="en-GB" sz="3300" u="none" cap="none" strike="noStrike">
                <a:solidFill>
                  <a:schemeClr val="dk1"/>
                </a:solidFill>
                <a:latin typeface="Calibri"/>
                <a:ea typeface="Calibri"/>
                <a:cs typeface="Calibri"/>
                <a:sym typeface="Calibri"/>
              </a:rPr>
              <a:t>Why change</a:t>
            </a:r>
          </a:p>
        </p:txBody>
      </p:sp>
      <p:sp>
        <p:nvSpPr>
          <p:cNvPr id="126" name="Shape 126"/>
          <p:cNvSpPr txBox="1"/>
          <p:nvPr>
            <p:ph idx="1" type="body"/>
          </p:nvPr>
        </p:nvSpPr>
        <p:spPr>
          <a:xfrm>
            <a:off x="457199" y="1200150"/>
            <a:ext cx="8229600" cy="3394500"/>
          </a:xfrm>
          <a:prstGeom prst="rect">
            <a:avLst/>
          </a:prstGeom>
          <a:noFill/>
          <a:ln>
            <a:noFill/>
          </a:ln>
        </p:spPr>
        <p:txBody>
          <a:bodyPr anchorCtr="0" anchor="t" bIns="34275" lIns="68575" rIns="68575" tIns="34275">
            <a:noAutofit/>
          </a:bodyPr>
          <a:lstStyle/>
          <a:p>
            <a:pPr indent="-254000" lvl="0" marL="254000" marR="0" rtl="0" algn="l">
              <a:spcBef>
                <a:spcPts val="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Arbitrary number of hours CPD each year is no guarantee of competence</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Wrong sort of learning and development behaviour – focus on compliance rather than competence</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Blanket approach</a:t>
            </a:r>
          </a:p>
          <a:p>
            <a:pPr indent="-254000" lvl="0" marL="254000" marR="0" rtl="0" algn="l">
              <a:spcBef>
                <a:spcPts val="500"/>
              </a:spcBef>
              <a:buClr>
                <a:schemeClr val="dk1"/>
              </a:buClr>
              <a:buSzPct val="100000"/>
              <a:buFont typeface="Arial"/>
              <a:buChar char="•"/>
            </a:pPr>
            <a:r>
              <a:rPr b="0" baseline="0" i="0" lang="en-GB" sz="2400" u="none" cap="none" strike="noStrike">
                <a:solidFill>
                  <a:schemeClr val="dk1"/>
                </a:solidFill>
                <a:latin typeface="Calibri"/>
                <a:ea typeface="Calibri"/>
                <a:cs typeface="Calibri"/>
                <a:sym typeface="Calibri"/>
              </a:rPr>
              <a:t>New approaches to learning and development</a:t>
            </a:r>
          </a:p>
          <a:p>
            <a:pPr indent="-101600" lvl="0" marL="254000" marR="0" rtl="0" algn="l">
              <a:spcBef>
                <a:spcPts val="50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 VinciWork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22A8CB"/>
      </a:hlink>
      <a:folHlink>
        <a:srgbClr val="22A8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